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93" r:id="rId5"/>
  </p:sldMasterIdLst>
  <p:notesMasterIdLst>
    <p:notesMasterId r:id="rId9"/>
  </p:notesMasterIdLst>
  <p:sldIdLst>
    <p:sldId id="2076136563" r:id="rId6"/>
    <p:sldId id="2076136551" r:id="rId7"/>
    <p:sldId id="20761365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6664DF-3CF8-437F-8033-5680B64FF315}" v="32" dt="2024-04-10T19:23:39.9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320" y="1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4FD1D-6C59-4562-A8A8-85F26F1DE76E}" type="datetimeFigureOut">
              <a:rPr lang="en-US" smtClean="0"/>
              <a:t>5/9/24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9DD30-5FF4-4383-A96A-69D3F486F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67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94360" y="3002280"/>
            <a:ext cx="10895293" cy="274320"/>
          </a:xfrm>
          <a:prstGeom prst="rect">
            <a:avLst/>
          </a:prstGeom>
          <a:noFill/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2800" b="0" baseline="0">
                <a:solidFill>
                  <a:schemeClr val="tx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342900" indent="0">
              <a:buNone/>
              <a:defRPr b="1">
                <a:latin typeface="Arial"/>
                <a:cs typeface="Arial"/>
              </a:defRPr>
            </a:lvl2pPr>
            <a:lvl3pPr marL="685800" indent="0">
              <a:buNone/>
              <a:defRPr b="1">
                <a:latin typeface="Arial"/>
                <a:cs typeface="Arial"/>
              </a:defRPr>
            </a:lvl3pPr>
            <a:lvl4pPr marL="1028700" indent="0">
              <a:buNone/>
              <a:defRPr b="1">
                <a:latin typeface="Arial"/>
                <a:cs typeface="Arial"/>
              </a:defRPr>
            </a:lvl4pPr>
            <a:lvl5pPr marL="1371600" indent="0">
              <a:buNone/>
              <a:defRPr b="1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Presenter, Department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311569"/>
            <a:ext cx="10896196" cy="507831"/>
          </a:xfrm>
          <a:noFill/>
        </p:spPr>
        <p:txBody>
          <a:bodyPr/>
          <a:lstStyle>
            <a:lvl1pPr>
              <a:lnSpc>
                <a:spcPct val="100000"/>
              </a:lnSpc>
              <a:defRPr sz="4800" baseline="0">
                <a:solidFill>
                  <a:schemeClr val="tx1"/>
                </a:solidFill>
                <a:latin typeface="YaleNew" panose="02000602050000020003" pitchFamily="2" charset="77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F639F0F7-B6A2-134A-84D6-28C74C31FF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3504" y="3459480"/>
            <a:ext cx="10895293" cy="274320"/>
          </a:xfrm>
          <a:prstGeom prst="rect">
            <a:avLst/>
          </a:prstGeom>
          <a:noFill/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1600" b="0" i="0" baseline="0">
                <a:solidFill>
                  <a:schemeClr val="tx1"/>
                </a:solidFill>
                <a:latin typeface="Microsoft Sans Serif" panose="020B0604020202020204" pitchFamily="34" charset="0"/>
                <a:cs typeface="Arial"/>
              </a:defRPr>
            </a:lvl1pPr>
            <a:lvl2pPr marL="342900" indent="0">
              <a:buNone/>
              <a:defRPr b="1">
                <a:latin typeface="Arial"/>
                <a:cs typeface="Arial"/>
              </a:defRPr>
            </a:lvl2pPr>
            <a:lvl3pPr marL="685800" indent="0">
              <a:buNone/>
              <a:defRPr b="1">
                <a:latin typeface="Arial"/>
                <a:cs typeface="Arial"/>
              </a:defRPr>
            </a:lvl3pPr>
            <a:lvl4pPr marL="1028700" indent="0">
              <a:buNone/>
              <a:defRPr b="1">
                <a:latin typeface="Arial"/>
                <a:cs typeface="Arial"/>
              </a:defRPr>
            </a:lvl4pPr>
            <a:lvl5pPr marL="1371600" indent="0">
              <a:buNone/>
              <a:defRPr b="1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Month Day, Year</a:t>
            </a:r>
          </a:p>
        </p:txBody>
      </p:sp>
      <p:pic>
        <p:nvPicPr>
          <p:cNvPr id="9" name="Picture 8" descr="A picture containing clipart&#10;&#10;Description automatically generated">
            <a:extLst>
              <a:ext uri="{FF2B5EF4-FFF2-40B4-BE49-F238E27FC236}">
                <a16:creationId xmlns:a16="http://schemas.microsoft.com/office/drawing/2014/main" id="{F0AAB75F-C12E-EF48-991F-89CE62CA31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" y="5772224"/>
            <a:ext cx="5486400" cy="399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828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3888">
          <p15:clr>
            <a:srgbClr val="FBAE40"/>
          </p15:clr>
        </p15:guide>
        <p15:guide id="2" pos="38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 with orange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620891" y="1143000"/>
            <a:ext cx="10896196" cy="42976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buNone/>
              <a:defRPr sz="2400" b="1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457189" indent="0">
              <a:buNone/>
              <a:defRPr b="1">
                <a:latin typeface="Arial"/>
                <a:cs typeface="Arial"/>
              </a:defRPr>
            </a:lvl2pPr>
            <a:lvl3pPr marL="914377" indent="0">
              <a:buNone/>
              <a:defRPr b="1">
                <a:latin typeface="Arial"/>
                <a:cs typeface="Arial"/>
              </a:defRPr>
            </a:lvl3pPr>
            <a:lvl4pPr marL="1371566" indent="0">
              <a:buNone/>
              <a:defRPr b="1">
                <a:latin typeface="Arial"/>
                <a:cs typeface="Arial"/>
              </a:defRPr>
            </a:lvl4pPr>
            <a:lvl5pPr marL="1828754" indent="0">
              <a:buNone/>
              <a:defRPr b="1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2B763C4-0BDF-40C6-AFB5-EA5752AD9C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20184" y="1703387"/>
            <a:ext cx="10896600" cy="4075308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919CF1-2C68-2742-9BFE-3F6D9C4004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2742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 with blue SUB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620891" y="1143000"/>
            <a:ext cx="10896196" cy="42976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buNone/>
              <a:defRPr sz="2400" b="1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457189" indent="0">
              <a:buNone/>
              <a:defRPr b="1">
                <a:latin typeface="Arial"/>
                <a:cs typeface="Arial"/>
              </a:defRPr>
            </a:lvl2pPr>
            <a:lvl3pPr marL="914377" indent="0">
              <a:buNone/>
              <a:defRPr b="1">
                <a:latin typeface="Arial"/>
                <a:cs typeface="Arial"/>
              </a:defRPr>
            </a:lvl3pPr>
            <a:lvl4pPr marL="1371566" indent="0">
              <a:buNone/>
              <a:defRPr b="1">
                <a:latin typeface="Arial"/>
                <a:cs typeface="Arial"/>
              </a:defRPr>
            </a:lvl4pPr>
            <a:lvl5pPr marL="1828754" indent="0">
              <a:buNone/>
              <a:defRPr b="1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2B763C4-0BDF-40C6-AFB5-EA5752AD9C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620184" y="1703387"/>
            <a:ext cx="10896600" cy="40753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b="0" i="0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628650" indent="-285750"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2pPr>
            <a:lvl3pPr>
              <a:defRPr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3pPr>
            <a:lvl4pPr>
              <a:defRPr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4pPr>
            <a:lvl5pPr>
              <a:defRPr/>
            </a:lvl5pPr>
          </a:lstStyle>
          <a:p>
            <a:pPr lvl="0"/>
            <a:r>
              <a:rPr lang="en-US" altLang="en-US"/>
              <a:t>Bullet</a:t>
            </a:r>
          </a:p>
          <a:p>
            <a:pPr lvl="1"/>
            <a:r>
              <a:rPr lang="en-US" altLang="en-US"/>
              <a:t>Sub-bullet</a:t>
            </a:r>
          </a:p>
          <a:p>
            <a:pPr lvl="2"/>
            <a:r>
              <a:rPr lang="en-US" altLang="en-US"/>
              <a:t>Sub-bullet</a:t>
            </a:r>
          </a:p>
          <a:p>
            <a:pPr lvl="3"/>
            <a:r>
              <a:rPr lang="en-US" altLang="en-US"/>
              <a:t>Sub-bullet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BC0B471-FCF1-314A-8DFB-FC3CF43C3F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3163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 with blue SUBTITLE and Ph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620891" y="1143000"/>
            <a:ext cx="5475613" cy="42976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buNone/>
              <a:defRPr sz="2400" b="1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457189" indent="0">
              <a:buNone/>
              <a:defRPr b="1">
                <a:latin typeface="Arial"/>
                <a:cs typeface="Arial"/>
              </a:defRPr>
            </a:lvl2pPr>
            <a:lvl3pPr marL="914377" indent="0">
              <a:buNone/>
              <a:defRPr b="1">
                <a:latin typeface="Arial"/>
                <a:cs typeface="Arial"/>
              </a:defRPr>
            </a:lvl3pPr>
            <a:lvl4pPr marL="1371566" indent="0">
              <a:buNone/>
              <a:defRPr b="1">
                <a:latin typeface="Arial"/>
                <a:cs typeface="Arial"/>
              </a:defRPr>
            </a:lvl4pPr>
            <a:lvl5pPr marL="1828754" indent="0">
              <a:buNone/>
              <a:defRPr b="1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20184" y="466725"/>
            <a:ext cx="5475816" cy="5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2B763C4-0BDF-40C6-AFB5-EA5752AD9C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20184" y="1703387"/>
            <a:ext cx="5475816" cy="3974742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>
              <a:defRPr/>
            </a:lvl5pPr>
          </a:lstStyle>
          <a:p>
            <a:pPr lvl="0"/>
            <a:r>
              <a:rPr lang="en-US" altLang="en-US"/>
              <a:t>Edit Master text styles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569B0B1-812C-844D-9925-F70677E5156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096000" y="0"/>
            <a:ext cx="6096000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15E4C2E-2AD7-C64E-9C07-697C8CB099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5023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- with grey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20184" y="466725"/>
            <a:ext cx="5475816" cy="5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2B763C4-0BDF-40C6-AFB5-EA5752AD9C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20184" y="1219200"/>
            <a:ext cx="5475816" cy="49530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>
              <a:defRPr/>
            </a:lvl5pPr>
          </a:lstStyle>
          <a:p>
            <a:pPr lvl="0"/>
            <a:r>
              <a:rPr lang="en-US" altLang="en-US"/>
              <a:t>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39D6E8A-FD7D-B549-B36D-A28CD760A414}"/>
              </a:ext>
            </a:extLst>
          </p:cNvPr>
          <p:cNvSpPr/>
          <p:nvPr userDrawn="1"/>
        </p:nvSpPr>
        <p:spPr>
          <a:xfrm>
            <a:off x="6172200" y="0"/>
            <a:ext cx="6096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Proxima Nova Regular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A823BE-1FEC-6F46-8534-3C85C97C01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62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28">
          <p15:clr>
            <a:srgbClr val="FBAE40"/>
          </p15:clr>
        </p15:guide>
        <p15:guide id="2" pos="38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- with blue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620891" y="1143000"/>
            <a:ext cx="5475613" cy="42976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buNone/>
              <a:defRPr sz="2400" b="1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457189" indent="0">
              <a:buNone/>
              <a:defRPr b="1">
                <a:latin typeface="Arial"/>
                <a:cs typeface="Arial"/>
              </a:defRPr>
            </a:lvl2pPr>
            <a:lvl3pPr marL="914377" indent="0">
              <a:buNone/>
              <a:defRPr b="1">
                <a:latin typeface="Arial"/>
                <a:cs typeface="Arial"/>
              </a:defRPr>
            </a:lvl3pPr>
            <a:lvl4pPr marL="1371566" indent="0">
              <a:buNone/>
              <a:defRPr b="1">
                <a:latin typeface="Arial"/>
                <a:cs typeface="Arial"/>
              </a:defRPr>
            </a:lvl4pPr>
            <a:lvl5pPr marL="1828754" indent="0">
              <a:buNone/>
              <a:defRPr b="1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20184" y="466725"/>
            <a:ext cx="5475816" cy="5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2B763C4-0BDF-40C6-AFB5-EA5752AD9C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20184" y="1703387"/>
            <a:ext cx="5475816" cy="3974742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>
              <a:defRPr/>
            </a:lvl5pPr>
          </a:lstStyle>
          <a:p>
            <a:pPr lvl="0"/>
            <a:r>
              <a:rPr lang="en-US" altLang="en-US"/>
              <a:t>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39D6E8A-FD7D-B549-B36D-A28CD760A414}"/>
              </a:ext>
            </a:extLst>
          </p:cNvPr>
          <p:cNvSpPr/>
          <p:nvPr userDrawn="1"/>
        </p:nvSpPr>
        <p:spPr>
          <a:xfrm>
            <a:off x="61722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Proxima Nova Regular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8A4DD89-16C8-1E49-B2DA-227E90698D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1152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- blue subtitle grey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620891" y="1143000"/>
            <a:ext cx="5475613" cy="42976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buNone/>
              <a:defRPr sz="2400" b="1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457189" indent="0">
              <a:buNone/>
              <a:defRPr b="1">
                <a:latin typeface="Arial"/>
                <a:cs typeface="Arial"/>
              </a:defRPr>
            </a:lvl2pPr>
            <a:lvl3pPr marL="914377" indent="0">
              <a:buNone/>
              <a:defRPr b="1">
                <a:latin typeface="Arial"/>
                <a:cs typeface="Arial"/>
              </a:defRPr>
            </a:lvl3pPr>
            <a:lvl4pPr marL="1371566" indent="0">
              <a:buNone/>
              <a:defRPr b="1">
                <a:latin typeface="Arial"/>
                <a:cs typeface="Arial"/>
              </a:defRPr>
            </a:lvl4pPr>
            <a:lvl5pPr marL="1828754" indent="0">
              <a:buNone/>
              <a:defRPr b="1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20184" y="466725"/>
            <a:ext cx="5475816" cy="5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2B763C4-0BDF-40C6-AFB5-EA5752AD9C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20184" y="1703387"/>
            <a:ext cx="5475816" cy="3974742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>
              <a:defRPr/>
            </a:lvl5pPr>
          </a:lstStyle>
          <a:p>
            <a:pPr lvl="0"/>
            <a:r>
              <a:rPr lang="en-US" altLang="en-US"/>
              <a:t>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39D6E8A-FD7D-B549-B36D-A28CD760A414}"/>
              </a:ext>
            </a:extLst>
          </p:cNvPr>
          <p:cNvSpPr/>
          <p:nvPr userDrawn="1"/>
        </p:nvSpPr>
        <p:spPr>
          <a:xfrm>
            <a:off x="6172200" y="0"/>
            <a:ext cx="6096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Proxima Nova Regular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A823BE-1FEC-6F46-8534-3C85C97C01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0729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28">
          <p15:clr>
            <a:srgbClr val="FBAE40"/>
          </p15:clr>
        </p15:guide>
        <p15:guide id="2" pos="384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- with blue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39D6E8A-FD7D-B549-B36D-A28CD760A414}"/>
              </a:ext>
            </a:extLst>
          </p:cNvPr>
          <p:cNvSpPr/>
          <p:nvPr userDrawn="1"/>
        </p:nvSpPr>
        <p:spPr>
          <a:xfrm>
            <a:off x="6172200" y="0"/>
            <a:ext cx="6096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Proxima Nova Regular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20184" y="466725"/>
            <a:ext cx="5475816" cy="5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2B763C4-0BDF-40C6-AFB5-EA5752AD9CA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A823BE-1FEC-6F46-8534-3C85C97C01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482292" y="974725"/>
            <a:ext cx="5475816" cy="5349874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>
              <a:defRPr/>
            </a:lvl5pPr>
          </a:lstStyle>
          <a:p>
            <a:pPr lvl="0"/>
            <a:r>
              <a:rPr lang="en-US" altLang="en-US"/>
              <a:t>Edit Master text styles</a:t>
            </a:r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F894DDC1-84FF-EE40-A217-B9E305079F86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620713" y="974725"/>
            <a:ext cx="5475287" cy="53498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4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28">
          <p15:clr>
            <a:srgbClr val="FBAE40"/>
          </p15:clr>
        </p15:guide>
        <p15:guide id="2" pos="384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- grey block w photo 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2B763C4-0BDF-40C6-AFB5-EA5752AD9CA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C92B01F2-5ECA-4C44-B61B-55D5DF47EB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1" y="6356350"/>
            <a:ext cx="2553005" cy="18288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39D6E8A-FD7D-B549-B36D-A28CD760A414}"/>
              </a:ext>
            </a:extLst>
          </p:cNvPr>
          <p:cNvSpPr/>
          <p:nvPr userDrawn="1"/>
        </p:nvSpPr>
        <p:spPr>
          <a:xfrm>
            <a:off x="-101324" y="14177"/>
            <a:ext cx="6223905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Proxima Nova Regular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20184" y="1066800"/>
            <a:ext cx="4942416" cy="48768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>
              <a:defRPr/>
            </a:lvl5pPr>
          </a:lstStyle>
          <a:p>
            <a:pPr lvl="0"/>
            <a:r>
              <a:rPr lang="en-US" altLang="en-US"/>
              <a:t>Edit Master text styles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6C44FC9-0D96-E247-B211-F8396F8E9D6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30895" y="0"/>
            <a:ext cx="6061105" cy="6858000"/>
          </a:xfrm>
        </p:spPr>
        <p:txBody>
          <a:bodyPr/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5087E51-EF17-4D46-BA79-FF4340AF7FB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9107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28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with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601581" y="466346"/>
            <a:ext cx="5646819" cy="50783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D700759-2717-AD40-9814-CA77C6E9D6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48725E7-0BCD-FA4A-B64F-9E36BFFE79F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05E291B8-A057-0942-BB86-80926689AC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3504" y="6409944"/>
            <a:ext cx="2633989" cy="192024"/>
          </a:xfrm>
          <a:prstGeom prst="rect">
            <a:avLst/>
          </a:prstGeom>
        </p:spPr>
      </p:pic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5C65D9-87AD-A847-8626-7EA1F0CC8FF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400800" y="0"/>
            <a:ext cx="57912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B18EBAF-6748-534E-B6F6-2CFDB7BFCA7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0184" y="1703387"/>
            <a:ext cx="5475816" cy="3974742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bg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>
              <a:defRPr/>
            </a:lvl5pPr>
          </a:lstStyle>
          <a:p>
            <a:pPr lvl="0"/>
            <a:r>
              <a:rPr lang="en-US" alt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80924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shot - with blue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48BC2-EA92-8546-B889-F3A835E4A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6660BE-476D-F94B-A6A5-B6EF8460D0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185F3A-9EB0-004F-8466-36A321E6E1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84D4E49-BC50-6B44-ADC4-5B983089E4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70401" y="1143001"/>
            <a:ext cx="7046383" cy="415721"/>
          </a:xfrm>
        </p:spPr>
        <p:txBody>
          <a:bodyPr anchor="ctr"/>
          <a:lstStyle>
            <a:lvl1pPr>
              <a:defRPr sz="2400" b="1">
                <a:solidFill>
                  <a:schemeClr val="accent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2BF4D3B4-098D-3445-96AB-6DB6760E3036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470398" y="1754705"/>
            <a:ext cx="7046385" cy="4341295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6C3F77CD-DE2C-6C46-B3BD-5480D5AA884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0184" y="1143000"/>
            <a:ext cx="3657600" cy="4953000"/>
          </a:xfrm>
        </p:spPr>
        <p:txBody>
          <a:bodyPr/>
          <a:lstStyle/>
          <a:p>
            <a:r>
              <a:rPr lang="en-US"/>
              <a:t>Headshot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47186DF-F24F-D449-8B86-A8106A2B4C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2280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- alternate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94360" y="3002280"/>
            <a:ext cx="10895293" cy="274320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2800" b="0" baseline="0">
                <a:solidFill>
                  <a:schemeClr val="bg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342900" indent="0">
              <a:buNone/>
              <a:defRPr b="1">
                <a:latin typeface="Arial"/>
                <a:cs typeface="Arial"/>
              </a:defRPr>
            </a:lvl2pPr>
            <a:lvl3pPr marL="685800" indent="0">
              <a:buNone/>
              <a:defRPr b="1">
                <a:latin typeface="Arial"/>
                <a:cs typeface="Arial"/>
              </a:defRPr>
            </a:lvl3pPr>
            <a:lvl4pPr marL="1028700" indent="0">
              <a:buNone/>
              <a:defRPr b="1">
                <a:latin typeface="Arial"/>
                <a:cs typeface="Arial"/>
              </a:defRPr>
            </a:lvl4pPr>
            <a:lvl5pPr marL="1371600" indent="0">
              <a:buNone/>
              <a:defRPr b="1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Presenter, Department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311569"/>
            <a:ext cx="10896196" cy="507831"/>
          </a:xfrm>
        </p:spPr>
        <p:txBody>
          <a:bodyPr/>
          <a:lstStyle>
            <a:lvl1pPr>
              <a:lnSpc>
                <a:spcPct val="100000"/>
              </a:lnSpc>
              <a:defRPr sz="4800" baseline="0">
                <a:solidFill>
                  <a:schemeClr val="bg2"/>
                </a:solidFill>
                <a:latin typeface="YaleNew" panose="02000602050000020003" pitchFamily="2" charset="77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F639F0F7-B6A2-134A-84D6-28C74C31FF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3504" y="3459480"/>
            <a:ext cx="10895293" cy="274320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1600" b="0" i="0" baseline="0">
                <a:solidFill>
                  <a:schemeClr val="bg2"/>
                </a:solidFill>
                <a:latin typeface="Microsoft Sans Serif" panose="020B0604020202020204" pitchFamily="34" charset="0"/>
                <a:cs typeface="Arial"/>
              </a:defRPr>
            </a:lvl1pPr>
            <a:lvl2pPr marL="342900" indent="0">
              <a:buNone/>
              <a:defRPr b="1">
                <a:latin typeface="Arial"/>
                <a:cs typeface="Arial"/>
              </a:defRPr>
            </a:lvl2pPr>
            <a:lvl3pPr marL="685800" indent="0">
              <a:buNone/>
              <a:defRPr b="1">
                <a:latin typeface="Arial"/>
                <a:cs typeface="Arial"/>
              </a:defRPr>
            </a:lvl3pPr>
            <a:lvl4pPr marL="1028700" indent="0">
              <a:buNone/>
              <a:defRPr b="1">
                <a:latin typeface="Arial"/>
                <a:cs typeface="Arial"/>
              </a:defRPr>
            </a:lvl4pPr>
            <a:lvl5pPr marL="1371600" indent="0">
              <a:buNone/>
              <a:defRPr b="1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Month Day, Year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AB1481-E1B5-7642-B608-A776DE1A41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98588" y="5740270"/>
            <a:ext cx="5539154" cy="411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965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3888">
          <p15:clr>
            <a:srgbClr val="FBAE40"/>
          </p15:clr>
        </p15:guide>
        <p15:guide id="2" pos="384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headsh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48BC2-EA92-8546-B889-F3A835E4A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6660BE-476D-F94B-A6A5-B6EF8460D0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185F3A-9EB0-004F-8466-36A321E6E1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84D4E49-BC50-6B44-ADC4-5B983089E4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0192" y="4038601"/>
            <a:ext cx="2448392" cy="415721"/>
          </a:xfrm>
        </p:spPr>
        <p:txBody>
          <a:bodyPr anchor="ctr"/>
          <a:lstStyle>
            <a:lvl1pPr>
              <a:defRPr sz="1400" b="1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2BF4D3B4-098D-3445-96AB-6DB6760E3036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610193" y="4648202"/>
            <a:ext cx="2448393" cy="1510443"/>
          </a:xfrm>
        </p:spPr>
        <p:txBody>
          <a:bodyPr/>
          <a:lstStyle>
            <a:lvl1pPr marL="0" indent="0">
              <a:buFontTx/>
              <a:buNone/>
              <a:defRPr sz="1400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6C3F77CD-DE2C-6C46-B3BD-5480D5AA884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5188" y="1143000"/>
            <a:ext cx="2438400" cy="2743200"/>
          </a:xfrm>
        </p:spPr>
        <p:txBody>
          <a:bodyPr/>
          <a:lstStyle/>
          <a:p>
            <a:r>
              <a:rPr lang="en-US"/>
              <a:t>Headshot</a:t>
            </a:r>
          </a:p>
        </p:txBody>
      </p:sp>
      <p:sp>
        <p:nvSpPr>
          <p:cNvPr id="8" name="Picture Placeholder 11">
            <a:extLst>
              <a:ext uri="{FF2B5EF4-FFF2-40B4-BE49-F238E27FC236}">
                <a16:creationId xmlns:a16="http://schemas.microsoft.com/office/drawing/2014/main" id="{D31FE0AC-DECD-F242-BAC2-5E44BCD2B6F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436253" y="1143000"/>
            <a:ext cx="2438400" cy="2743200"/>
          </a:xfrm>
        </p:spPr>
        <p:txBody>
          <a:bodyPr/>
          <a:lstStyle/>
          <a:p>
            <a:r>
              <a:rPr lang="en-US"/>
              <a:t>Headshot</a:t>
            </a:r>
          </a:p>
        </p:txBody>
      </p:sp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506C69E5-0657-3C49-AF53-301A064988AF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257318" y="1143000"/>
            <a:ext cx="2438400" cy="2743200"/>
          </a:xfrm>
        </p:spPr>
        <p:txBody>
          <a:bodyPr/>
          <a:lstStyle/>
          <a:p>
            <a:r>
              <a:rPr lang="en-US"/>
              <a:t>Headshot</a:t>
            </a:r>
          </a:p>
        </p:txBody>
      </p:sp>
      <p:sp>
        <p:nvSpPr>
          <p:cNvPr id="10" name="Picture Placeholder 11">
            <a:extLst>
              <a:ext uri="{FF2B5EF4-FFF2-40B4-BE49-F238E27FC236}">
                <a16:creationId xmlns:a16="http://schemas.microsoft.com/office/drawing/2014/main" id="{F4DF5B58-5903-9F46-A0D4-0371D7F1EE4B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078384" y="1130332"/>
            <a:ext cx="2438400" cy="2743200"/>
          </a:xfrm>
        </p:spPr>
        <p:txBody>
          <a:bodyPr/>
          <a:lstStyle/>
          <a:p>
            <a:r>
              <a:rPr lang="en-US"/>
              <a:t>Headshot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36BDD94C-BED4-674A-8D5F-BD1A7D0E8B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451464" y="4038601"/>
            <a:ext cx="2448392" cy="415721"/>
          </a:xfrm>
        </p:spPr>
        <p:txBody>
          <a:bodyPr anchor="ctr"/>
          <a:lstStyle>
            <a:lvl1pPr>
              <a:defRPr sz="1400" b="1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8F79720F-6650-A046-BC48-78BC62B9FE8D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292736" y="4076873"/>
            <a:ext cx="2448392" cy="415721"/>
          </a:xfrm>
        </p:spPr>
        <p:txBody>
          <a:bodyPr anchor="ctr"/>
          <a:lstStyle>
            <a:lvl1pPr>
              <a:defRPr sz="1400" b="1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BF5D5785-9F6C-BD47-B38A-CAEBF32FFBBE}"/>
              </a:ext>
            </a:extLst>
          </p:cNvPr>
          <p:cNvSpPr>
            <a:spLocks noGrp="1"/>
          </p:cNvSpPr>
          <p:nvPr>
            <p:ph type="body" sz="half" idx="20"/>
          </p:nvPr>
        </p:nvSpPr>
        <p:spPr>
          <a:xfrm>
            <a:off x="9134008" y="4076873"/>
            <a:ext cx="2448392" cy="415721"/>
          </a:xfrm>
        </p:spPr>
        <p:txBody>
          <a:bodyPr anchor="ctr"/>
          <a:lstStyle>
            <a:lvl1pPr>
              <a:defRPr sz="1400" b="1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4AA1F096-394C-3F45-B181-631B8CDE2302}"/>
              </a:ext>
            </a:extLst>
          </p:cNvPr>
          <p:cNvSpPr>
            <a:spLocks noGrp="1"/>
          </p:cNvSpPr>
          <p:nvPr>
            <p:ph type="body" sz="half" idx="21"/>
          </p:nvPr>
        </p:nvSpPr>
        <p:spPr>
          <a:xfrm>
            <a:off x="3451464" y="4660354"/>
            <a:ext cx="2448393" cy="1510443"/>
          </a:xfrm>
        </p:spPr>
        <p:txBody>
          <a:bodyPr/>
          <a:lstStyle>
            <a:lvl1pPr marL="0" indent="0">
              <a:buFontTx/>
              <a:buNone/>
              <a:defRPr sz="1400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19332133-FF02-C04A-841F-EFE8C927EB21}"/>
              </a:ext>
            </a:extLst>
          </p:cNvPr>
          <p:cNvSpPr>
            <a:spLocks noGrp="1"/>
          </p:cNvSpPr>
          <p:nvPr>
            <p:ph type="body" sz="half" idx="22"/>
          </p:nvPr>
        </p:nvSpPr>
        <p:spPr>
          <a:xfrm>
            <a:off x="6292735" y="4664275"/>
            <a:ext cx="2448393" cy="1510443"/>
          </a:xfrm>
        </p:spPr>
        <p:txBody>
          <a:bodyPr/>
          <a:lstStyle>
            <a:lvl1pPr marL="0" indent="0">
              <a:buFontTx/>
              <a:buNone/>
              <a:defRPr sz="1400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32E0B844-386A-E142-8B65-BA5E816F3195}"/>
              </a:ext>
            </a:extLst>
          </p:cNvPr>
          <p:cNvSpPr>
            <a:spLocks noGrp="1"/>
          </p:cNvSpPr>
          <p:nvPr>
            <p:ph type="body" sz="half" idx="23"/>
          </p:nvPr>
        </p:nvSpPr>
        <p:spPr>
          <a:xfrm>
            <a:off x="9134007" y="4648201"/>
            <a:ext cx="2448393" cy="1510443"/>
          </a:xfrm>
        </p:spPr>
        <p:txBody>
          <a:bodyPr/>
          <a:lstStyle>
            <a:lvl1pPr marL="0" indent="0">
              <a:buFontTx/>
              <a:buNone/>
              <a:defRPr sz="1400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BF0E69B4-7F84-CB44-B965-2D3477D98D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4533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601581" y="466346"/>
            <a:ext cx="10915203" cy="50783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D700759-2717-AD40-9814-CA77C6E9D6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725E7-0BCD-FA4A-B64F-9E36BFFE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04982C-00DC-984F-90CC-4310F9CE0E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8108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- no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601581" y="466346"/>
            <a:ext cx="10915203" cy="50783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D700759-2717-AD40-9814-CA77C6E9D6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48725E7-0BCD-FA4A-B64F-9E36BFFE79F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5" descr="A picture containing clipart&#10;&#10;Description automatically generated">
            <a:extLst>
              <a:ext uri="{FF2B5EF4-FFF2-40B4-BE49-F238E27FC236}">
                <a16:creationId xmlns:a16="http://schemas.microsoft.com/office/drawing/2014/main" id="{3A644695-A651-3A47-B162-040C7FA4F8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3504" y="6409944"/>
            <a:ext cx="2633472" cy="191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3677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7741FB7F-4339-CE40-88F6-F6B2A9B7393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14E7F-45AD-DE46-9B52-3C1C3176B3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4612E1-61AF-F141-B4E6-86D0A4A8C0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3438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0119A-19D4-5042-BD25-4B26A7DA9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1971E2-F7CE-8949-AB1E-612A229C93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185F3A-9EB0-004F-8466-36A321E6E1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3D392CC4-5A4E-4A4C-9411-B96922F9F67F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620184" y="1143000"/>
            <a:ext cx="10896600" cy="51054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3D557D3-4999-814A-9C85-398CEFECEA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94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AEA19-75A2-2C4D-BE76-12341A59D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0A5169B-F387-F444-BE95-7D794A0B01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185F3A-9EB0-004F-8466-36A321E6E1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0FEE9A2A-A81C-6049-8701-D21AC5179F5D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620181" y="1143000"/>
            <a:ext cx="5242560" cy="3657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8" name="Chart Placeholder 7">
            <a:extLst>
              <a:ext uri="{FF2B5EF4-FFF2-40B4-BE49-F238E27FC236}">
                <a16:creationId xmlns:a16="http://schemas.microsoft.com/office/drawing/2014/main" id="{3E789D38-FF8D-6143-941C-6805D2D33734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6274224" y="1143000"/>
            <a:ext cx="5242560" cy="3657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2615200-71D9-7F43-AACD-7AC8EB2186F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0184" y="4953000"/>
            <a:ext cx="10896600" cy="1219200"/>
          </a:xfrm>
        </p:spPr>
        <p:txBody>
          <a:bodyPr/>
          <a:lstStyle>
            <a:lvl1pPr>
              <a:defRPr sz="2000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1271D9E-1C8B-D141-8C20-0FFBCA37B2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9317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1" y="466346"/>
            <a:ext cx="10907183" cy="50783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10112" y="4572002"/>
            <a:ext cx="10906669" cy="1567543"/>
          </a:xfrm>
        </p:spPr>
        <p:txBody>
          <a:bodyPr/>
          <a:lstStyle>
            <a:lvl1pPr>
              <a:defRPr sz="1800" b="0" i="0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378213C8-6D91-FD4B-A50E-349D42AA022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077A5-E507-0946-B60C-D7438FBFC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6AC54179-3132-9C4B-A9F4-C91CCD1FF789}"/>
              </a:ext>
            </a:extLst>
          </p:cNvPr>
          <p:cNvSpPr>
            <a:spLocks noGrp="1"/>
          </p:cNvSpPr>
          <p:nvPr>
            <p:ph type="tbl" sz="quarter" idx="18"/>
          </p:nvPr>
        </p:nvSpPr>
        <p:spPr>
          <a:xfrm>
            <a:off x="620183" y="1143000"/>
            <a:ext cx="10896599" cy="31242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table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A681F5B-11BD-4547-AF0F-907A50D15F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5238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05B4D-21F8-AA4B-A4AB-F901C3E2C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DF4140-D900-9F4C-A188-DB1561238F2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185F3A-9EB0-004F-8466-36A321E6E1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SmartArt Placeholder 5">
            <a:extLst>
              <a:ext uri="{FF2B5EF4-FFF2-40B4-BE49-F238E27FC236}">
                <a16:creationId xmlns:a16="http://schemas.microsoft.com/office/drawing/2014/main" id="{1577DB20-3A75-5540-A8B7-AC25C38E506C}"/>
              </a:ext>
            </a:extLst>
          </p:cNvPr>
          <p:cNvSpPr>
            <a:spLocks noGrp="1"/>
          </p:cNvSpPr>
          <p:nvPr>
            <p:ph type="dgm" sz="quarter" idx="12"/>
          </p:nvPr>
        </p:nvSpPr>
        <p:spPr>
          <a:xfrm>
            <a:off x="620184" y="1143000"/>
            <a:ext cx="10896600" cy="50292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0414960-3A69-5C40-A39D-5A1D6D1938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4310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28">
          <p15:clr>
            <a:srgbClr val="FBAE40"/>
          </p15:clr>
        </p15:guide>
        <p15:guide id="2" pos="384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with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B8680FF-786A-F44A-94C3-DAF6CFD975C1}"/>
              </a:ext>
            </a:extLst>
          </p:cNvPr>
          <p:cNvSpPr/>
          <p:nvPr userDrawn="1"/>
        </p:nvSpPr>
        <p:spPr>
          <a:xfrm>
            <a:off x="0" y="0"/>
            <a:ext cx="12192000" cy="689494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YaleNew" panose="02000602050000020003" pitchFamily="2" charset="77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C2F93A-27A3-264E-8A33-BD9FC7D2BC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185F3A-9EB0-004F-8466-36A321E6E1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42DD2C47-95C8-8D49-A86D-94C1BD69DD8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0"/>
            <a:ext cx="6096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FBD2504-2234-DB4A-9011-7F2E5781B2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77951" y="1629568"/>
            <a:ext cx="4165600" cy="3581400"/>
          </a:xfrm>
        </p:spPr>
        <p:txBody>
          <a:bodyPr/>
          <a:lstStyle>
            <a:lvl1pPr>
              <a:defRPr sz="2800" b="0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37A635-4865-8B4D-9E7F-F1B8102F0005}"/>
              </a:ext>
            </a:extLst>
          </p:cNvPr>
          <p:cNvSpPr txBox="1"/>
          <p:nvPr userDrawn="1"/>
        </p:nvSpPr>
        <p:spPr>
          <a:xfrm>
            <a:off x="577081" y="1295400"/>
            <a:ext cx="64953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0" i="0">
                <a:solidFill>
                  <a:schemeClr val="bg1"/>
                </a:solidFill>
                <a:latin typeface="YaleNew" panose="02000602050000020003" pitchFamily="2" charset="77"/>
                <a:cs typeface="Arial" panose="020B0604020202020204" pitchFamily="34" charset="0"/>
              </a:rPr>
              <a:t>“</a:t>
            </a:r>
          </a:p>
        </p:txBody>
      </p:sp>
      <p:pic>
        <p:nvPicPr>
          <p:cNvPr id="8" name="Picture 7" descr="A picture containing clipart&#10;&#10;Description automatically generated">
            <a:extLst>
              <a:ext uri="{FF2B5EF4-FFF2-40B4-BE49-F238E27FC236}">
                <a16:creationId xmlns:a16="http://schemas.microsoft.com/office/drawing/2014/main" id="{ACEE7CCD-3052-2645-89AB-85486B4160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3504" y="6409944"/>
            <a:ext cx="2633472" cy="191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8559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88">
          <p15:clr>
            <a:srgbClr val="FBAE40"/>
          </p15:clr>
        </p15:guide>
        <p15:guide id="2" pos="2064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l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6AD3980-FB4D-EC42-9801-19806E10749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0" i="0">
              <a:solidFill>
                <a:schemeClr val="tx2"/>
              </a:solidFill>
              <a:latin typeface="Proxima Nova Regular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62F2F46-7980-2A4A-B53D-CF0D7E7A579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E185F3A-9EB0-004F-8466-36A321E6E1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3D3B9E-2470-B649-B01F-0F1C1B86A2E0}"/>
              </a:ext>
            </a:extLst>
          </p:cNvPr>
          <p:cNvSpPr txBox="1"/>
          <p:nvPr userDrawn="1"/>
        </p:nvSpPr>
        <p:spPr>
          <a:xfrm>
            <a:off x="1176555" y="1757025"/>
            <a:ext cx="64953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0" i="0">
                <a:solidFill>
                  <a:schemeClr val="tx2"/>
                </a:solidFill>
                <a:latin typeface="YaleNew" panose="02000602050000020003" pitchFamily="2" charset="77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42A0092-31A2-E943-A83A-88B613D0A60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040467" y="2133600"/>
            <a:ext cx="8830733" cy="26670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  <a:latin typeface="YaleNew" panose="02000602050000020003" pitchFamily="2" charset="77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E67C11C-5E10-4241-9A78-5A9C8562987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7147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28">
          <p15:clr>
            <a:srgbClr val="FBAE40"/>
          </p15:clr>
        </p15:guide>
        <p15:guide id="2" pos="38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 half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D524A9E-B306-5E46-98CD-D906F89F010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1"/>
            <a:ext cx="12192000" cy="3509041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2F87A6-A280-FA4B-9E06-EA5E8C554BB0}"/>
              </a:ext>
            </a:extLst>
          </p:cNvPr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Proxima Nova Regular"/>
            </a:endParaRPr>
          </a:p>
        </p:txBody>
      </p:sp>
      <p:pic>
        <p:nvPicPr>
          <p:cNvPr id="14" name="Picture 13" descr="A picture containing clipart&#10;&#10;Description automatically generated">
            <a:extLst>
              <a:ext uri="{FF2B5EF4-FFF2-40B4-BE49-F238E27FC236}">
                <a16:creationId xmlns:a16="http://schemas.microsoft.com/office/drawing/2014/main" id="{AB4E21DD-A4D7-4643-80F7-739851F26C8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" y="5772224"/>
            <a:ext cx="5486400" cy="399976"/>
          </a:xfrm>
          <a:prstGeom prst="rect">
            <a:avLst/>
          </a:prstGeom>
        </p:spPr>
      </p:pic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63C30ADB-0272-764D-8129-4CD4C33A46D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3400" y="4663496"/>
            <a:ext cx="10895293" cy="274320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2800" b="0" baseline="0">
                <a:solidFill>
                  <a:srgbClr val="FFFFFF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342900" indent="0">
              <a:buNone/>
              <a:defRPr b="1">
                <a:latin typeface="Arial"/>
                <a:cs typeface="Arial"/>
              </a:defRPr>
            </a:lvl2pPr>
            <a:lvl3pPr marL="685800" indent="0">
              <a:buNone/>
              <a:defRPr b="1">
                <a:latin typeface="Arial"/>
                <a:cs typeface="Arial"/>
              </a:defRPr>
            </a:lvl3pPr>
            <a:lvl4pPr marL="1028700" indent="0">
              <a:buNone/>
              <a:defRPr b="1">
                <a:latin typeface="Arial"/>
                <a:cs typeface="Arial"/>
              </a:defRPr>
            </a:lvl4pPr>
            <a:lvl5pPr marL="1371600" indent="0">
              <a:buNone/>
              <a:defRPr b="1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Presenter, Department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832B27C2-7468-CA48-BBE2-03D15C938C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3804" y="3956363"/>
            <a:ext cx="10896196" cy="507831"/>
          </a:xfrm>
        </p:spPr>
        <p:txBody>
          <a:bodyPr/>
          <a:lstStyle>
            <a:lvl1pPr>
              <a:lnSpc>
                <a:spcPct val="100000"/>
              </a:lnSpc>
              <a:defRPr sz="4800" baseline="0">
                <a:solidFill>
                  <a:schemeClr val="bg1"/>
                </a:solidFill>
                <a:latin typeface="YaleNew" panose="02000602050000020003" pitchFamily="2" charset="77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21" name="Text Placeholder 9">
            <a:extLst>
              <a:ext uri="{FF2B5EF4-FFF2-40B4-BE49-F238E27FC236}">
                <a16:creationId xmlns:a16="http://schemas.microsoft.com/office/drawing/2014/main" id="{B695E12F-DFE3-ED48-A11A-378A21155C8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3400" y="5120696"/>
            <a:ext cx="10895293" cy="274320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1600" b="0" i="0" baseline="0">
                <a:solidFill>
                  <a:srgbClr val="FFFFFF"/>
                </a:solidFill>
                <a:latin typeface="Microsoft Sans Serif" panose="020B0604020202020204" pitchFamily="34" charset="0"/>
                <a:cs typeface="Arial"/>
              </a:defRPr>
            </a:lvl1pPr>
            <a:lvl2pPr marL="342900" indent="0">
              <a:buNone/>
              <a:defRPr b="1">
                <a:latin typeface="Arial"/>
                <a:cs typeface="Arial"/>
              </a:defRPr>
            </a:lvl2pPr>
            <a:lvl3pPr marL="685800" indent="0">
              <a:buNone/>
              <a:defRPr b="1">
                <a:latin typeface="Arial"/>
                <a:cs typeface="Arial"/>
              </a:defRPr>
            </a:lvl3pPr>
            <a:lvl4pPr marL="1028700" indent="0">
              <a:buNone/>
              <a:defRPr b="1">
                <a:latin typeface="Arial"/>
                <a:cs typeface="Arial"/>
              </a:defRPr>
            </a:lvl4pPr>
            <a:lvl5pPr marL="1371600" indent="0">
              <a:buNone/>
              <a:defRPr b="1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34800026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88">
          <p15:clr>
            <a:srgbClr val="FBAE40"/>
          </p15:clr>
        </p15:guide>
        <p15:guide id="2" pos="336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09600" y="3048000"/>
            <a:ext cx="8174736" cy="704088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A picture containing clipart&#10;&#10;Description automatically generated">
            <a:extLst>
              <a:ext uri="{FF2B5EF4-FFF2-40B4-BE49-F238E27FC236}">
                <a16:creationId xmlns:a16="http://schemas.microsoft.com/office/drawing/2014/main" id="{7707A2B3-1602-394F-8744-0C019B516F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3504" y="6409944"/>
            <a:ext cx="2633472" cy="191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001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415614" y="992771"/>
            <a:ext cx="11360799" cy="2736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415603" y="3778833"/>
            <a:ext cx="11360799" cy="1056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11296613" y="6217621"/>
            <a:ext cx="731599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769580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2192000" cy="1016000"/>
          </a:xfrm>
          <a:prstGeom prst="rect">
            <a:avLst/>
          </a:prstGeom>
          <a:solidFill>
            <a:srgbClr val="00427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1032933" y="6321425"/>
            <a:ext cx="10668000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-11289" y="6299676"/>
            <a:ext cx="12203289" cy="0"/>
          </a:xfrm>
          <a:prstGeom prst="line">
            <a:avLst/>
          </a:prstGeom>
          <a:ln w="73025" cmpd="sng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69682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57979-594C-664E-9F91-21CB28A0B2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1833"/>
            <a:ext cx="9144000" cy="2387600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17FA34-3F16-3F4F-9217-6ABA63DAAA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568"/>
            <a:ext cx="9144000" cy="165523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D92643-1A8F-9F40-A758-6A2EF2BA6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C532-4F69-CD49-BB98-EC1771901174}" type="datetimeFigureOut">
              <a:rPr lang="en-US" smtClean="0"/>
              <a:t>5/9/24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74D4E-4541-9740-B5DE-C61501B03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5C43B-B301-174C-915A-F4EE60314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E3FE3-D299-AA4F-9F2A-0654C0956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9033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D73F5-C1CF-3147-B5A9-8D37EE621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3B865-7095-5745-98B1-A11B67683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ED148-76F6-EC41-99B0-A270B415C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C532-4F69-CD49-BB98-EC1771901174}" type="datetimeFigureOut">
              <a:rPr lang="en-US" smtClean="0"/>
              <a:t>5/9/24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F663A-14A7-BC4C-950C-9C2096165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3D27B5-2E7D-954C-AF8E-313B77C34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E3FE3-D299-AA4F-9F2A-0654C0956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3066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1C7DE-DDBD-9340-8D84-26C23295C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10267"/>
            <a:ext cx="10515600" cy="2853267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48544C-79B2-2D4E-9F5B-DBE0909D4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8934"/>
            <a:ext cx="10515600" cy="150071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A3C7B-20EE-5E40-9D36-7E6C25408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C532-4F69-CD49-BB98-EC1771901174}" type="datetimeFigureOut">
              <a:rPr lang="en-US" smtClean="0"/>
              <a:t>5/9/24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5243C5-6D6A-AF4F-A829-CC423C0BB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5F451E-694C-0945-A980-51B1DF5AC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E3FE3-D299-AA4F-9F2A-0654C0956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191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D7B25-6633-5B4C-ADB5-8159273AE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73749-A1ED-6B48-9429-922BE1E9AC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6684"/>
            <a:ext cx="5156200" cy="43497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ADE432-1062-E945-88D5-058249CFFA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6684"/>
            <a:ext cx="5156200" cy="43497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2C0A50-690E-9C4A-BB3F-26528299F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C532-4F69-CD49-BB98-EC1771901174}" type="datetimeFigureOut">
              <a:rPr lang="en-US" smtClean="0"/>
              <a:t>5/9/24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38261B-5F77-D74C-B1C1-D1341E5C8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0EA2C-D4E8-2045-9DC3-A6A4E318A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E3FE3-D299-AA4F-9F2A-0654C0956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4468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61A0D-28CC-9A40-9208-0866F9F57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6185"/>
            <a:ext cx="10515600" cy="1325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CE05D4-AABA-7942-85DC-C4740E65E7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0634"/>
            <a:ext cx="5158316" cy="825500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63EE49-DA1A-1343-BE92-3CBF7BFC97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6133"/>
            <a:ext cx="5158316" cy="3683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4DCE90-11A2-9B49-B248-6279229420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0634"/>
            <a:ext cx="5183717" cy="825500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B4CD39-0D37-194A-B980-3D6F867C8A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6133"/>
            <a:ext cx="5183717" cy="3683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70353E-4EBD-8144-AE87-99AB9445C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C532-4F69-CD49-BB98-EC1771901174}" type="datetimeFigureOut">
              <a:rPr lang="en-US" smtClean="0"/>
              <a:t>5/9/24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C8E125-C8E1-0F4F-B7E2-B342924B0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90E42A-6114-4048-8282-7DB9AAA11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E3FE3-D299-AA4F-9F2A-0654C0956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456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4BFB8-E5DC-C94E-9189-A825E170D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9515AC-4F82-1140-9200-3F0DC10BA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C532-4F69-CD49-BB98-EC1771901174}" type="datetimeFigureOut">
              <a:rPr lang="en-US" smtClean="0"/>
              <a:t>5/9/24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057A07-D328-8846-903F-05F790443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CEB195-EB55-854D-952A-EAF5C82F5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E3FE3-D299-AA4F-9F2A-0654C0956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2571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CC5BB3-F110-7346-B151-424B0438B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C532-4F69-CD49-BB98-EC1771901174}" type="datetimeFigureOut">
              <a:rPr lang="en-US" smtClean="0"/>
              <a:t>5/9/24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9C9A98-FEBF-644C-8006-E4FC7524C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9AA6FA-00C1-2A48-B47B-EDB401E3D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E3FE3-D299-AA4F-9F2A-0654C0956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10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01580" y="1143000"/>
            <a:ext cx="10828421" cy="4876800"/>
          </a:xfrm>
        </p:spPr>
        <p:txBody>
          <a:bodyPr/>
          <a:lstStyle>
            <a:lvl1pPr marL="0" indent="0">
              <a:buFont typeface="Arial" charset="0"/>
              <a:buNone/>
              <a:defRPr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601581" y="466346"/>
            <a:ext cx="10828420" cy="507831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  <a:latin typeface="YaleNew" panose="02000602050000020003" pitchFamily="2" charset="77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D700759-2717-AD40-9814-CA77C6E9D6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725E7-0BCD-FA4A-B64F-9E36BFFE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803B98-4473-4845-B33B-93D1EB0BF5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13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8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2A5CE-8CB8-6F48-9A85-C8A9F4C78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2CD02-6D7C-E14F-B1BE-0ABC1DF55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8485"/>
            <a:ext cx="6172200" cy="48725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6EE221-8DB3-164D-9A7D-5EDE2DD2CD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7D2A4-5B5D-9D47-9E6F-EC26900B3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C532-4F69-CD49-BB98-EC1771901174}" type="datetimeFigureOut">
              <a:rPr lang="en-US" smtClean="0"/>
              <a:t>5/9/24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7CF45F-6E7A-0645-97D6-2A66BBB2C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F6ADEF-4DE1-2F47-9332-EE31B8233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E3FE3-D299-AA4F-9F2A-0654C0956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15977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2EE8B-9A31-1148-8763-97D014A5D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DDACF2-0C84-6D44-93E6-1B5D29C753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8485"/>
            <a:ext cx="6172200" cy="487256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1D3FE0-2B21-8F42-A410-4DC32CB0C7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39EA64-5B0E-7840-938A-6A0E7D7F7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C532-4F69-CD49-BB98-EC1771901174}" type="datetimeFigureOut">
              <a:rPr lang="en-US" smtClean="0"/>
              <a:t>5/9/24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5BFD66-2291-7B43-9C19-15FC189F6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CACA38-5599-AF40-BADD-5BC4087B1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E3FE3-D299-AA4F-9F2A-0654C0956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38727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E3BF6-B71D-9947-9FFC-EF170763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B7272D-0CE8-D945-8346-D37F486054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402BE4-6B4F-C24D-956D-17205CC38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C532-4F69-CD49-BB98-EC1771901174}" type="datetimeFigureOut">
              <a:rPr lang="en-US" smtClean="0"/>
              <a:t>5/9/24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87FC2-D18D-B844-93FB-7C9E4C9B0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C69FE-FD70-544E-BAB5-5DC77CCE1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E3FE3-D299-AA4F-9F2A-0654C0956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1402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C237BF-E4E4-2C4D-9202-601221C1B3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6185"/>
            <a:ext cx="2628900" cy="581024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9F85C7-2F77-D047-9B2C-95FBDFCEE5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6185"/>
            <a:ext cx="7683500" cy="581024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6D8990-A2FB-0646-B0F0-E5581AB42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C532-4F69-CD49-BB98-EC1771901174}" type="datetimeFigureOut">
              <a:rPr lang="en-US" smtClean="0"/>
              <a:t>5/9/24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6EC60D-6C87-BC44-A122-BCA5A7929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C5079-EC63-4F45-8F74-BFA848D37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E3FE3-D299-AA4F-9F2A-0654C0956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66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01580" y="1677582"/>
            <a:ext cx="10828421" cy="4342217"/>
          </a:xfrm>
        </p:spPr>
        <p:txBody>
          <a:bodyPr/>
          <a:lstStyle>
            <a:lvl1pPr marL="0" indent="0">
              <a:buFont typeface="Arial" charset="0"/>
              <a:buNone/>
              <a:defRPr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2pPr>
            <a:lvl3pPr>
              <a:defRPr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3pPr>
            <a:lvl4pPr>
              <a:defRPr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601581" y="466346"/>
            <a:ext cx="10828420" cy="507831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  <a:latin typeface="YaleNew" panose="02000602050000020003" pitchFamily="2" charset="77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D700759-2717-AD40-9814-CA77C6E9D6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725E7-0BCD-FA4A-B64F-9E36BFFE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803B98-4473-4845-B33B-93D1EB0BF5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2C0793-E1F7-4143-8EEE-B1FF00AA235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1663" y="1143000"/>
            <a:ext cx="10828337" cy="365760"/>
          </a:xfrm>
          <a:solidFill>
            <a:schemeClr val="accent3">
              <a:lumMod val="20000"/>
              <a:lumOff val="80000"/>
            </a:schemeClr>
          </a:solidFill>
        </p:spPr>
        <p:txBody>
          <a:bodyPr anchor="ctr"/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99411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8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601581" y="466346"/>
            <a:ext cx="10828420" cy="507831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  <a:latin typeface="YaleNew" panose="02000602050000020003" pitchFamily="2" charset="77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D700759-2717-AD40-9814-CA77C6E9D6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725E7-0BCD-FA4A-B64F-9E36BFFE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803B98-4473-4845-B33B-93D1EB0BF5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E7FAE46-5523-A449-BBC9-B01DE2E34319}"/>
              </a:ext>
            </a:extLst>
          </p:cNvPr>
          <p:cNvSpPr/>
          <p:nvPr userDrawn="1"/>
        </p:nvSpPr>
        <p:spPr>
          <a:xfrm>
            <a:off x="0" y="1050376"/>
            <a:ext cx="12192000" cy="1371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Proxima Nova Regular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660C22-5402-1741-9ACA-7B960AF53EA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1287" y="1355176"/>
            <a:ext cx="10828337" cy="762000"/>
          </a:xfrm>
        </p:spPr>
        <p:txBody>
          <a:bodyPr anchor="ctr"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A3A0CFA-19B1-E741-9C2C-F4F262C3C6A2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01287" y="2599287"/>
            <a:ext cx="10828337" cy="36734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97998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8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7741FB7F-4339-CE40-88F6-F6B2A9B7393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14E7F-45AD-DE46-9B52-3C1C3176B3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4612E1-61AF-F141-B4E6-86D0A4A8C0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CC622F-487B-E241-B84C-53A83BDC944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1000" y="2324100"/>
            <a:ext cx="11430000" cy="2209800"/>
          </a:xfrm>
        </p:spPr>
        <p:txBody>
          <a:bodyPr anchor="ctr"/>
          <a:lstStyle>
            <a:lvl1pPr>
              <a:defRPr sz="8000">
                <a:latin typeface="YaleNew" panose="02000602050000020003" pitchFamily="2" charset="77"/>
              </a:defRPr>
            </a:lvl1pPr>
          </a:lstStyle>
          <a:p>
            <a:pPr lvl="0"/>
            <a:r>
              <a:rPr lang="en-US"/>
              <a:t>Divider Slide</a:t>
            </a:r>
          </a:p>
        </p:txBody>
      </p:sp>
    </p:spTree>
    <p:extLst>
      <p:ext uri="{BB962C8B-B14F-4D97-AF65-F5344CB8AC3E}">
        <p14:creationId xmlns:p14="http://schemas.microsoft.com/office/powerpoint/2010/main" val="1144889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601581" y="466346"/>
            <a:ext cx="10828420" cy="507831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  <a:latin typeface="YaleNew" panose="02000602050000020003" pitchFamily="2" charset="77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D700759-2717-AD40-9814-CA77C6E9D6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725E7-0BCD-FA4A-B64F-9E36BFFE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803B98-4473-4845-B33B-93D1EB0BF5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2C0793-E1F7-4143-8EEE-B1FF00AA235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1663" y="1143000"/>
            <a:ext cx="10828337" cy="365760"/>
          </a:xfrm>
          <a:solidFill>
            <a:schemeClr val="accent3">
              <a:lumMod val="20000"/>
              <a:lumOff val="80000"/>
            </a:schemeClr>
          </a:solidFill>
        </p:spPr>
        <p:txBody>
          <a:bodyPr anchor="ctr"/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8433FC3-5296-964B-AD6E-84BADB8C2AA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0" y="1676400"/>
            <a:ext cx="5334000" cy="4572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E5A66AA7-1DC7-CD42-AA8F-4303706B462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98829" y="1676400"/>
            <a:ext cx="5334000" cy="4572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808078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8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01580" y="1143000"/>
            <a:ext cx="10828421" cy="4800600"/>
          </a:xfrm>
        </p:spPr>
        <p:txBody>
          <a:bodyPr/>
          <a:lstStyle>
            <a:lvl1pPr marL="214313" indent="-214313">
              <a:buFont typeface="Arial" panose="020B0604020202020204" pitchFamily="34" charset="0"/>
              <a:buChar char="•"/>
              <a:defRPr i="0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>
              <a:defRPr i="0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2pPr>
            <a:lvl3pPr>
              <a:defRPr i="0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3pPr>
            <a:lvl4pPr>
              <a:defRPr i="0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601581" y="466346"/>
            <a:ext cx="10828420" cy="507831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  <a:latin typeface="YaleNew" panose="02000602050000020003" pitchFamily="2" charset="77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7B60CCC-B084-C348-9BCD-BBA56EC3E4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BCCF5-4884-6E4B-9EA1-561DD01E35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55614B9-0AF3-6C44-B9DE-33D82E751E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287" y="6407151"/>
            <a:ext cx="2551176" cy="1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4706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D2636B2-A160-994F-823A-B4842843481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0184" y="466725"/>
            <a:ext cx="108966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Title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EDDAC83-1CA6-5842-93DA-FC551F2B83A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0184" y="1323975"/>
            <a:ext cx="1089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4BFCD74-2D11-411D-BA34-B9AF6CDF1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73584" y="6407151"/>
            <a:ext cx="2743200" cy="214313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 defTabSz="342900" eaLnBrk="1" fontAlgn="auto" hangingPunct="1">
              <a:spcBef>
                <a:spcPts val="0"/>
              </a:spcBef>
              <a:spcAft>
                <a:spcPts val="0"/>
              </a:spcAft>
              <a:defRPr sz="900" b="0" i="0" baseline="0">
                <a:solidFill>
                  <a:prstClr val="black">
                    <a:tint val="75000"/>
                  </a:prstClr>
                </a:solidFill>
                <a:latin typeface="Microsoft Sans Serif" panose="020B0604020202020204" pitchFamily="34" charset="0"/>
              </a:defRPr>
            </a:lvl1pPr>
          </a:lstStyle>
          <a:p>
            <a:pPr>
              <a:defRPr/>
            </a:pPr>
            <a:fld id="{6E185F3A-9EB0-004F-8466-36A321E6E1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916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</p:sldLayoutIdLst>
  <p:hf sldNum="0" hdr="0" ftr="0" dt="0"/>
  <p:txStyles>
    <p:titleStyle>
      <a:lvl1pPr algn="l" defTabSz="685800" rtl="0" eaLnBrk="1" fontAlgn="base" hangingPunct="1">
        <a:spcBef>
          <a:spcPts val="750"/>
        </a:spcBef>
        <a:spcAft>
          <a:spcPct val="0"/>
        </a:spcAft>
        <a:defRPr sz="3600" b="0" kern="1200">
          <a:solidFill>
            <a:schemeClr val="tx2"/>
          </a:solidFill>
          <a:latin typeface="YaleNew" panose="02000602050000020003" pitchFamily="2" charset="77"/>
          <a:ea typeface="+mj-ea"/>
          <a:cs typeface="Microsoft Sans Serif" panose="020B0604020202020204" pitchFamily="34" charset="0"/>
        </a:defRPr>
      </a:lvl1pPr>
      <a:lvl2pPr algn="l" defTabSz="685800" rtl="0" eaLnBrk="1" fontAlgn="base" hangingPunct="1">
        <a:spcBef>
          <a:spcPts val="75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2pPr>
      <a:lvl3pPr algn="l" defTabSz="685800" rtl="0" eaLnBrk="1" fontAlgn="base" hangingPunct="1">
        <a:spcBef>
          <a:spcPts val="75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3pPr>
      <a:lvl4pPr algn="l" defTabSz="685800" rtl="0" eaLnBrk="1" fontAlgn="base" hangingPunct="1">
        <a:spcBef>
          <a:spcPts val="75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4pPr>
      <a:lvl5pPr algn="l" defTabSz="685800" rtl="0" eaLnBrk="1" fontAlgn="base" hangingPunct="1">
        <a:spcBef>
          <a:spcPts val="75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5pPr>
      <a:lvl6pPr marL="457200" algn="l" defTabSz="685800" rtl="0" eaLnBrk="1" fontAlgn="base" hangingPunct="1">
        <a:spcBef>
          <a:spcPts val="75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6pPr>
      <a:lvl7pPr marL="914400" algn="l" defTabSz="685800" rtl="0" eaLnBrk="1" fontAlgn="base" hangingPunct="1">
        <a:spcBef>
          <a:spcPts val="75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7pPr>
      <a:lvl8pPr marL="1371600" algn="l" defTabSz="685800" rtl="0" eaLnBrk="1" fontAlgn="base" hangingPunct="1">
        <a:spcBef>
          <a:spcPts val="75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8pPr>
      <a:lvl9pPr marL="1828800" algn="l" defTabSz="685800" rtl="0" eaLnBrk="1" fontAlgn="base" hangingPunct="1">
        <a:spcBef>
          <a:spcPts val="75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9pPr>
    </p:titleStyle>
    <p:bodyStyle>
      <a:lvl1pPr algn="l" defTabSz="685800" rtl="0" eaLnBrk="1" fontAlgn="base" hangingPunct="1">
        <a:lnSpc>
          <a:spcPct val="120000"/>
        </a:lnSpc>
        <a:spcBef>
          <a:spcPts val="750"/>
        </a:spcBef>
        <a:spcAft>
          <a:spcPct val="0"/>
        </a:spcAft>
        <a:buFont typeface="Arial" panose="020B0604020202020204" pitchFamily="34" charset="0"/>
        <a:defRPr sz="2000" i="0" kern="1200">
          <a:solidFill>
            <a:schemeClr val="tx2"/>
          </a:solidFill>
          <a:latin typeface="Microsoft Sans Serif" panose="020B0604020202020204" pitchFamily="34" charset="0"/>
          <a:ea typeface="+mn-ea"/>
          <a:cs typeface="Microsoft Sans Serif" panose="020B0604020202020204" pitchFamily="34" charset="0"/>
        </a:defRPr>
      </a:lvl1pPr>
      <a:lvl2pPr marL="557213" indent="-214313" algn="l" defTabSz="685800" rtl="0" eaLnBrk="1" fontAlgn="base" hangingPunct="1">
        <a:lnSpc>
          <a:spcPct val="120000"/>
        </a:lnSpc>
        <a:spcBef>
          <a:spcPts val="375"/>
        </a:spcBef>
        <a:spcAft>
          <a:spcPct val="0"/>
        </a:spcAft>
        <a:buSzPct val="100000"/>
        <a:buFont typeface="Arial" panose="020B0604020202020204" pitchFamily="34" charset="0"/>
        <a:buChar char="•"/>
        <a:defRPr sz="1800" i="0" kern="1200">
          <a:solidFill>
            <a:schemeClr val="tx2"/>
          </a:solidFill>
          <a:latin typeface="Microsoft Sans Serif" panose="020B0604020202020204" pitchFamily="34" charset="0"/>
          <a:ea typeface="+mn-ea"/>
          <a:cs typeface="Microsoft Sans Serif" panose="020B0604020202020204" pitchFamily="34" charset="0"/>
        </a:defRPr>
      </a:lvl2pPr>
      <a:lvl3pPr marL="900113" indent="-214313" algn="l" defTabSz="685800" rtl="0" eaLnBrk="1" fontAlgn="base" hangingPunct="1">
        <a:lnSpc>
          <a:spcPct val="120000"/>
        </a:lnSpc>
        <a:spcBef>
          <a:spcPts val="375"/>
        </a:spcBef>
        <a:spcAft>
          <a:spcPct val="0"/>
        </a:spcAft>
        <a:buSzPct val="100000"/>
        <a:buFont typeface="Arial" panose="020B0604020202020204" pitchFamily="34" charset="0"/>
        <a:buChar char="•"/>
        <a:defRPr sz="1600" i="0" kern="1200">
          <a:solidFill>
            <a:schemeClr val="tx2"/>
          </a:solidFill>
          <a:latin typeface="Microsoft Sans Serif" panose="020B0604020202020204" pitchFamily="34" charset="0"/>
          <a:ea typeface="+mn-ea"/>
          <a:cs typeface="Microsoft Sans Serif" panose="020B0604020202020204" pitchFamily="34" charset="0"/>
        </a:defRPr>
      </a:lvl3pPr>
      <a:lvl4pPr marL="1243013" indent="-214313" algn="l" defTabSz="685800" rtl="0" eaLnBrk="1" fontAlgn="base" hangingPunct="1">
        <a:lnSpc>
          <a:spcPct val="120000"/>
        </a:lnSpc>
        <a:spcBef>
          <a:spcPts val="375"/>
        </a:spcBef>
        <a:spcAft>
          <a:spcPct val="0"/>
        </a:spcAft>
        <a:buSzPct val="100000"/>
        <a:buFont typeface="Arial" panose="020B0604020202020204" pitchFamily="34" charset="0"/>
        <a:buChar char="•"/>
        <a:defRPr sz="1400" i="0" kern="1200">
          <a:solidFill>
            <a:schemeClr val="tx2"/>
          </a:solidFill>
          <a:latin typeface="Microsoft Sans Serif" panose="020B0604020202020204" pitchFamily="34" charset="0"/>
          <a:ea typeface="+mn-ea"/>
          <a:cs typeface="Microsoft Sans Serif" panose="020B0604020202020204" pitchFamily="34" charset="0"/>
        </a:defRPr>
      </a:lvl4pPr>
      <a:lvl5pPr marL="1585913" indent="-214313" algn="l" defTabSz="685800" rtl="0" eaLnBrk="1" fontAlgn="base" hangingPunct="1">
        <a:lnSpc>
          <a:spcPct val="120000"/>
        </a:lnSpc>
        <a:spcBef>
          <a:spcPts val="375"/>
        </a:spcBef>
        <a:spcAft>
          <a:spcPct val="0"/>
        </a:spcAft>
        <a:buSzPct val="100000"/>
        <a:buFont typeface="Arial" panose="020B0604020202020204" pitchFamily="34" charset="0"/>
        <a:buChar char="•"/>
        <a:defRPr sz="1200" i="0" kern="1200">
          <a:solidFill>
            <a:schemeClr val="tx2"/>
          </a:solidFill>
          <a:latin typeface="Microsoft Sans Serif" panose="020B0604020202020204" pitchFamily="34" charset="0"/>
          <a:ea typeface="+mn-ea"/>
          <a:cs typeface="Microsoft Sans Serif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2BC85A-1700-514D-B9D9-B18C962E4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6185"/>
            <a:ext cx="10515600" cy="132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0866F-46BF-6A40-9C97-76B4951E35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6684"/>
            <a:ext cx="10515600" cy="434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40AEF-EF39-9A42-9FB8-ADA10E86DF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8C532-4F69-CD49-BB98-EC1771901174}" type="datetimeFigureOut">
              <a:rPr lang="en-US" smtClean="0"/>
              <a:t>5/9/24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CA878-DDC3-6A41-8812-09EFBF1F30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26A34-35F3-304E-90C8-B5A55D6308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E3FE3-D299-AA4F-9F2A-0654C0956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537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Visio_Drawing.vsdx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package" Target="../embeddings/Microsoft_Visio_Drawing1.vsdx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package" Target="../embeddings/Microsoft_Visio_Drawing2.vsdx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768D7A-2390-0270-FC7B-5BED9E9044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2D755-4EAE-44E8-2504-5F43ABBBE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619" y="265175"/>
            <a:ext cx="11753382" cy="54864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kern="0" dirty="0">
                <a:solidFill>
                  <a:srgbClr val="002060"/>
                </a:solidFill>
                <a:latin typeface="YaleNew" panose="02000602050000020003"/>
                <a:ea typeface="Gulim"/>
                <a:cs typeface="Microsoft Sans Serif"/>
              </a:rPr>
              <a:t>YSM Deputy Dean for Finance &amp; Administration</a:t>
            </a:r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4F7A430-5B59-DA47-9616-B57829E99BB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47775" y="860458"/>
          <a:ext cx="9696450" cy="549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9696457" imgH="5495899" progId="Visio.Drawing.15">
                  <p:embed/>
                </p:oleObj>
              </mc:Choice>
              <mc:Fallback>
                <p:oleObj name="Visio" r:id="rId2" imgW="9696457" imgH="5495899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14F7A430-5B59-DA47-9616-B57829E99B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247775" y="860458"/>
                        <a:ext cx="9696450" cy="549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2334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7A3A7D-C181-32FF-EDF9-A2E8212CFD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C1A54-B96E-BC2C-F07C-18AF9AB59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619" y="267169"/>
            <a:ext cx="11753382" cy="548457"/>
          </a:xfrm>
        </p:spPr>
        <p:txBody>
          <a:bodyPr anchor="t"/>
          <a:lstStyle/>
          <a:p>
            <a:pPr>
              <a:spcBef>
                <a:spcPts val="0"/>
              </a:spcBef>
            </a:pPr>
            <a:r>
              <a:rPr lang="en-US" kern="0" dirty="0">
                <a:solidFill>
                  <a:srgbClr val="002060"/>
                </a:solidFill>
                <a:latin typeface="YaleNew" panose="02000602050000020003"/>
                <a:ea typeface="Gulim"/>
                <a:cs typeface="Microsoft Sans Serif"/>
              </a:rPr>
              <a:t>YSM Operations</a:t>
            </a:r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E990E4B-146D-540A-E223-6F77D3F056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5853709"/>
              </p:ext>
            </p:extLst>
          </p:nvPr>
        </p:nvGraphicFramePr>
        <p:xfrm>
          <a:off x="662279" y="522468"/>
          <a:ext cx="10867441" cy="60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13868342" imgH="7743748" progId="Visio.Drawing.15">
                  <p:embed/>
                </p:oleObj>
              </mc:Choice>
              <mc:Fallback>
                <p:oleObj name="Visio" r:id="rId2" imgW="13868342" imgH="7743748" progId="Visio.Drawing.15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EE990E4B-146D-540A-E223-6F77D3F056D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62279" y="522468"/>
                        <a:ext cx="10867441" cy="6068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5145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6FED11-EDDD-C28F-6C28-1F31E617FF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B1E0B-7175-1C9C-0BC2-9360F7021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619" y="258621"/>
            <a:ext cx="11753382" cy="548640"/>
          </a:xfrm>
        </p:spPr>
        <p:txBody>
          <a:bodyPr anchor="t"/>
          <a:lstStyle/>
          <a:p>
            <a:pPr>
              <a:spcBef>
                <a:spcPts val="0"/>
              </a:spcBef>
            </a:pPr>
            <a:r>
              <a:rPr lang="en-US" kern="0" dirty="0">
                <a:solidFill>
                  <a:srgbClr val="002060"/>
                </a:solidFill>
                <a:latin typeface="YaleNew" panose="02000602050000020003"/>
                <a:ea typeface="Gulim"/>
                <a:cs typeface="Microsoft Sans Serif"/>
              </a:rPr>
              <a:t>YSM Finance</a:t>
            </a:r>
            <a:endParaRPr lang="en-US" dirty="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8050EF9-6DA6-1126-FDA6-82CD22E419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6446568"/>
              </p:ext>
            </p:extLst>
          </p:nvPr>
        </p:nvGraphicFramePr>
        <p:xfrm>
          <a:off x="257175" y="981075"/>
          <a:ext cx="11677650" cy="489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11677599" imgH="4895708" progId="Visio.Drawing.15">
                  <p:embed/>
                </p:oleObj>
              </mc:Choice>
              <mc:Fallback>
                <p:oleObj name="Visio" r:id="rId2" imgW="11677599" imgH="4895708" progId="Visio.Drawing.15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28050EF9-6DA6-1126-FDA6-82CD22E4196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57175" y="981075"/>
                        <a:ext cx="11677650" cy="4895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41080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Slide- Master">
  <a:themeElements>
    <a:clrScheme name="New YSM Webcolors- 1-12-2020">
      <a:dk1>
        <a:srgbClr val="000000"/>
      </a:dk1>
      <a:lt1>
        <a:srgbClr val="FFFFFF"/>
      </a:lt1>
      <a:dk2>
        <a:srgbClr val="224570"/>
      </a:dk2>
      <a:lt2>
        <a:srgbClr val="E7E6E6"/>
      </a:lt2>
      <a:accent1>
        <a:srgbClr val="1271E3"/>
      </a:accent1>
      <a:accent2>
        <a:srgbClr val="E96051"/>
      </a:accent2>
      <a:accent3>
        <a:srgbClr val="71939C"/>
      </a:accent3>
      <a:accent4>
        <a:srgbClr val="444C57"/>
      </a:accent4>
      <a:accent5>
        <a:srgbClr val="FFB833"/>
      </a:accent5>
      <a:accent6>
        <a:srgbClr val="3BB3E5"/>
      </a:accent6>
      <a:hlink>
        <a:srgbClr val="4B617C"/>
      </a:hlink>
      <a:folHlink>
        <a:srgbClr val="B3E7F8"/>
      </a:folHlink>
    </a:clrScheme>
    <a:fontScheme name="Custom 2">
      <a:majorFont>
        <a:latin typeface="Times New Roman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dirty="0">
            <a:solidFill>
              <a:schemeClr val="tx2"/>
            </a:solidFill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6" id="{AE23C7B2-4889-7143-91C7-C9D076B9C18C}" vid="{D5584349-9AC3-0947-BF6C-B9243D998CD1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278A8D0A923C4DBE7569B630405854" ma:contentTypeVersion="18" ma:contentTypeDescription="Create a new document." ma:contentTypeScope="" ma:versionID="9f8af2c88f8c2a0e15623417911f113e">
  <xsd:schema xmlns:xsd="http://www.w3.org/2001/XMLSchema" xmlns:xs="http://www.w3.org/2001/XMLSchema" xmlns:p="http://schemas.microsoft.com/office/2006/metadata/properties" xmlns:ns3="1aee6640-b68b-4345-bc24-1478e36f51a8" xmlns:ns4="0409d6ed-544a-4b53-be69-2d1979dc93d4" targetNamespace="http://schemas.microsoft.com/office/2006/metadata/properties" ma:root="true" ma:fieldsID="e4f44ea5df08153b6c21f1c6129362b0" ns3:_="" ns4:_="">
    <xsd:import namespace="1aee6640-b68b-4345-bc24-1478e36f51a8"/>
    <xsd:import namespace="0409d6ed-544a-4b53-be69-2d1979dc93d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ee6640-b68b-4345-bc24-1478e36f51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09d6ed-544a-4b53-be69-2d1979dc93d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aee6640-b68b-4345-bc24-1478e36f51a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A9EC62-D902-47DB-AF62-F411A570BE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ee6640-b68b-4345-bc24-1478e36f51a8"/>
    <ds:schemaRef ds:uri="0409d6ed-544a-4b53-be69-2d1979dc93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69DD45C-63E6-497C-9F3B-2CDF3E9BD68D}">
  <ds:schemaRefs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office/infopath/2007/PartnerControls"/>
    <ds:schemaRef ds:uri="0409d6ed-544a-4b53-be69-2d1979dc93d4"/>
    <ds:schemaRef ds:uri="1aee6640-b68b-4345-bc24-1478e36f51a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5039207-45C3-466F-A254-455BD17FB8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918</TotalTime>
  <Words>11</Words>
  <Application>Microsoft Macintosh PowerPoint</Application>
  <PresentationFormat>Widescreen</PresentationFormat>
  <Paragraphs>3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Calibri</vt:lpstr>
      <vt:lpstr>Calibri Light</vt:lpstr>
      <vt:lpstr>Microsoft Sans Serif</vt:lpstr>
      <vt:lpstr>Proxima Nova Regular</vt:lpstr>
      <vt:lpstr>Times New Roman</vt:lpstr>
      <vt:lpstr>YaleNew</vt:lpstr>
      <vt:lpstr>Content Slide- Master</vt:lpstr>
      <vt:lpstr>Custom Design</vt:lpstr>
      <vt:lpstr>Visio</vt:lpstr>
      <vt:lpstr>YSM Deputy Dean for Finance &amp; Administration</vt:lpstr>
      <vt:lpstr>YSM Operations</vt:lpstr>
      <vt:lpstr>YSM Finance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Manders, Victoria</dc:creator>
  <cp:lastModifiedBy>Smith Parker, Lena</cp:lastModifiedBy>
  <cp:revision>10</cp:revision>
  <dcterms:created xsi:type="dcterms:W3CDTF">2024-01-25T13:38:59Z</dcterms:created>
  <dcterms:modified xsi:type="dcterms:W3CDTF">2024-05-09T13:18:32Z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0x010100C8278A8D0A923C4DBE7569B630405854</vt:lpwstr>
  </property>
</Properties>
</file>