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9"/>
  </p:notesMasterIdLst>
  <p:handoutMasterIdLst>
    <p:handoutMasterId r:id="rId10"/>
  </p:handoutMasterIdLst>
  <p:sldIdLst>
    <p:sldId id="1048" r:id="rId4"/>
    <p:sldId id="1050" r:id="rId5"/>
    <p:sldId id="1045" r:id="rId6"/>
    <p:sldId id="1051" r:id="rId7"/>
    <p:sldId id="104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808"/>
    <a:srgbClr val="0B6292"/>
    <a:srgbClr val="768FA1"/>
    <a:srgbClr val="F3F5F6"/>
    <a:srgbClr val="E9EDEF"/>
    <a:srgbClr val="CFA69A"/>
    <a:srgbClr val="E2E7EA"/>
    <a:srgbClr val="D1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08" y="53"/>
      </p:cViewPr>
      <p:guideLst>
        <p:guide orient="horz" pos="2160"/>
        <p:guide pos="5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arrard" userId="4b373495e90c46ea" providerId="LiveId" clId="{5C969B88-ACC6-4002-8D57-A3F5B71BD4C9}"/>
    <pc:docChg chg="custSel modSld">
      <pc:chgData name="Paul Garrard" userId="4b373495e90c46ea" providerId="LiveId" clId="{5C969B88-ACC6-4002-8D57-A3F5B71BD4C9}" dt="2024-01-14T15:02:33.333" v="162"/>
      <pc:docMkLst>
        <pc:docMk/>
      </pc:docMkLst>
      <pc:sldChg chg="addSp delSp modSp mod modTransition modAnim">
        <pc:chgData name="Paul Garrard" userId="4b373495e90c46ea" providerId="LiveId" clId="{5C969B88-ACC6-4002-8D57-A3F5B71BD4C9}" dt="2024-01-14T14:59:35.018" v="156"/>
        <pc:sldMkLst>
          <pc:docMk/>
          <pc:sldMk cId="758282680" sldId="1045"/>
        </pc:sldMkLst>
        <pc:spChg chg="mod">
          <ac:chgData name="Paul Garrard" userId="4b373495e90c46ea" providerId="LiveId" clId="{5C969B88-ACC6-4002-8D57-A3F5B71BD4C9}" dt="2024-01-14T14:56:09.938" v="152" actId="6549"/>
          <ac:spMkLst>
            <pc:docMk/>
            <pc:sldMk cId="758282680" sldId="1045"/>
            <ac:spMk id="3" creationId="{00000000-0000-0000-0000-000000000000}"/>
          </ac:spMkLst>
        </pc:spChg>
        <pc:picChg chg="add del mod">
          <ac:chgData name="Paul Garrard" userId="4b373495e90c46ea" providerId="LiveId" clId="{5C969B88-ACC6-4002-8D57-A3F5B71BD4C9}" dt="2024-01-14T14:54:31.570" v="129"/>
          <ac:picMkLst>
            <pc:docMk/>
            <pc:sldMk cId="758282680" sldId="1045"/>
            <ac:picMk id="5" creationId="{9884B6B1-155E-6FDA-976D-0DEF36575DE6}"/>
          </ac:picMkLst>
        </pc:picChg>
        <pc:picChg chg="add del mod">
          <ac:chgData name="Paul Garrard" userId="4b373495e90c46ea" providerId="LiveId" clId="{5C969B88-ACC6-4002-8D57-A3F5B71BD4C9}" dt="2024-01-14T14:54:45.631" v="131"/>
          <ac:picMkLst>
            <pc:docMk/>
            <pc:sldMk cId="758282680" sldId="1045"/>
            <ac:picMk id="6" creationId="{48616550-EED8-6BFF-85BB-00C469987928}"/>
          </ac:picMkLst>
        </pc:picChg>
        <pc:picChg chg="add del mod">
          <ac:chgData name="Paul Garrard" userId="4b373495e90c46ea" providerId="LiveId" clId="{5C969B88-ACC6-4002-8D57-A3F5B71BD4C9}" dt="2024-01-14T14:55:46.099" v="133"/>
          <ac:picMkLst>
            <pc:docMk/>
            <pc:sldMk cId="758282680" sldId="1045"/>
            <ac:picMk id="7" creationId="{726EDD79-DBCF-9D5B-A1FB-8BBFB730E6C3}"/>
          </ac:picMkLst>
        </pc:picChg>
        <pc:picChg chg="add del mod">
          <ac:chgData name="Paul Garrard" userId="4b373495e90c46ea" providerId="LiveId" clId="{5C969B88-ACC6-4002-8D57-A3F5B71BD4C9}" dt="2024-01-14T14:56:18.460" v="153"/>
          <ac:picMkLst>
            <pc:docMk/>
            <pc:sldMk cId="758282680" sldId="1045"/>
            <ac:picMk id="8" creationId="{99FD9085-0908-13A0-93E9-46E26953010E}"/>
          </ac:picMkLst>
        </pc:picChg>
        <pc:picChg chg="add del mod">
          <ac:chgData name="Paul Garrard" userId="4b373495e90c46ea" providerId="LiveId" clId="{5C969B88-ACC6-4002-8D57-A3F5B71BD4C9}" dt="2024-01-14T14:57:04.064" v="155"/>
          <ac:picMkLst>
            <pc:docMk/>
            <pc:sldMk cId="758282680" sldId="1045"/>
            <ac:picMk id="9" creationId="{B929C356-CF54-9FF0-7985-DCD4DB09BB9F}"/>
          </ac:picMkLst>
        </pc:picChg>
        <pc:picChg chg="del">
          <ac:chgData name="Paul Garrard" userId="4b373495e90c46ea" providerId="LiveId" clId="{5C969B88-ACC6-4002-8D57-A3F5B71BD4C9}" dt="2024-01-14T14:51:13.626" v="127"/>
          <ac:picMkLst>
            <pc:docMk/>
            <pc:sldMk cId="758282680" sldId="1045"/>
            <ac:picMk id="10" creationId="{ADCE0BD9-D309-D588-F477-9E5B2E59B157}"/>
          </ac:picMkLst>
        </pc:picChg>
        <pc:picChg chg="add mod">
          <ac:chgData name="Paul Garrard" userId="4b373495e90c46ea" providerId="LiveId" clId="{5C969B88-ACC6-4002-8D57-A3F5B71BD4C9}" dt="2024-01-14T14:59:35.018" v="156"/>
          <ac:picMkLst>
            <pc:docMk/>
            <pc:sldMk cId="758282680" sldId="1045"/>
            <ac:picMk id="11" creationId="{59C06C65-6251-B93D-83F9-E509B37E0551}"/>
          </ac:picMkLst>
        </pc:picChg>
      </pc:sldChg>
      <pc:sldChg chg="addSp delSp modSp modTransition modAnim">
        <pc:chgData name="Paul Garrard" userId="4b373495e90c46ea" providerId="LiveId" clId="{5C969B88-ACC6-4002-8D57-A3F5B71BD4C9}" dt="2024-01-14T14:54:23.975" v="128"/>
        <pc:sldMkLst>
          <pc:docMk/>
          <pc:sldMk cId="1439187893" sldId="1048"/>
        </pc:sldMkLst>
        <pc:picChg chg="add del mod">
          <ac:chgData name="Paul Garrard" userId="4b373495e90c46ea" providerId="LiveId" clId="{5C969B88-ACC6-4002-8D57-A3F5B71BD4C9}" dt="2024-01-14T14:51:13.626" v="127"/>
          <ac:picMkLst>
            <pc:docMk/>
            <pc:sldMk cId="1439187893" sldId="1048"/>
            <ac:picMk id="5" creationId="{B3615D75-3273-373D-2759-2FFA55E9D30C}"/>
          </ac:picMkLst>
        </pc:picChg>
        <pc:picChg chg="add mod">
          <ac:chgData name="Paul Garrard" userId="4b373495e90c46ea" providerId="LiveId" clId="{5C969B88-ACC6-4002-8D57-A3F5B71BD4C9}" dt="2024-01-14T14:54:23.975" v="128"/>
          <ac:picMkLst>
            <pc:docMk/>
            <pc:sldMk cId="1439187893" sldId="1048"/>
            <ac:picMk id="6" creationId="{CAED8CDD-39BA-032C-2364-A394964AE971}"/>
          </ac:picMkLst>
        </pc:picChg>
        <pc:picChg chg="del">
          <ac:chgData name="Paul Garrard" userId="4b373495e90c46ea" providerId="LiveId" clId="{5C969B88-ACC6-4002-8D57-A3F5B71BD4C9}" dt="2024-01-14T14:51:08.768" v="126"/>
          <ac:picMkLst>
            <pc:docMk/>
            <pc:sldMk cId="1439187893" sldId="1048"/>
            <ac:picMk id="10" creationId="{7885A6BB-F240-FC11-CBD8-1BE2752D807B}"/>
          </ac:picMkLst>
        </pc:picChg>
      </pc:sldChg>
      <pc:sldChg chg="addSp delSp modSp modTransition modAnim">
        <pc:chgData name="Paul Garrard" userId="4b373495e90c46ea" providerId="LiveId" clId="{5C969B88-ACC6-4002-8D57-A3F5B71BD4C9}" dt="2024-01-14T15:02:33.333" v="162"/>
        <pc:sldMkLst>
          <pc:docMk/>
          <pc:sldMk cId="615915323" sldId="1049"/>
        </pc:sldMkLst>
        <pc:picChg chg="del">
          <ac:chgData name="Paul Garrard" userId="4b373495e90c46ea" providerId="LiveId" clId="{5C969B88-ACC6-4002-8D57-A3F5B71BD4C9}" dt="2024-01-14T14:51:13.626" v="127"/>
          <ac:picMkLst>
            <pc:docMk/>
            <pc:sldMk cId="615915323" sldId="1049"/>
            <ac:picMk id="5" creationId="{E3B97AA4-2719-994C-7397-D24AFAE04FDF}"/>
          </ac:picMkLst>
        </pc:picChg>
        <pc:picChg chg="add mod">
          <ac:chgData name="Paul Garrard" userId="4b373495e90c46ea" providerId="LiveId" clId="{5C969B88-ACC6-4002-8D57-A3F5B71BD4C9}" dt="2024-01-14T15:02:33.333" v="162"/>
          <ac:picMkLst>
            <pc:docMk/>
            <pc:sldMk cId="615915323" sldId="1049"/>
            <ac:picMk id="7" creationId="{F4D4560D-C0FD-07F3-037C-E548EF8C174A}"/>
          </ac:picMkLst>
        </pc:picChg>
      </pc:sldChg>
      <pc:sldChg chg="addSp delSp modSp mod modTransition modAnim">
        <pc:chgData name="Paul Garrard" userId="4b373495e90c46ea" providerId="LiveId" clId="{5C969B88-ACC6-4002-8D57-A3F5B71BD4C9}" dt="2024-01-14T14:54:23.975" v="128"/>
        <pc:sldMkLst>
          <pc:docMk/>
          <pc:sldMk cId="3436913861" sldId="1050"/>
        </pc:sldMkLst>
        <pc:spChg chg="mod">
          <ac:chgData name="Paul Garrard" userId="4b373495e90c46ea" providerId="LiveId" clId="{5C969B88-ACC6-4002-8D57-A3F5B71BD4C9}" dt="2024-01-07T15:12:29.697" v="0" actId="207"/>
          <ac:spMkLst>
            <pc:docMk/>
            <pc:sldMk cId="3436913861" sldId="1050"/>
            <ac:spMk id="3" creationId="{00000000-0000-0000-0000-000000000000}"/>
          </ac:spMkLst>
        </pc:spChg>
        <pc:picChg chg="add del mod">
          <ac:chgData name="Paul Garrard" userId="4b373495e90c46ea" providerId="LiveId" clId="{5C969B88-ACC6-4002-8D57-A3F5B71BD4C9}" dt="2024-01-14T14:51:13.626" v="127"/>
          <ac:picMkLst>
            <pc:docMk/>
            <pc:sldMk cId="3436913861" sldId="1050"/>
            <ac:picMk id="5" creationId="{51F18283-8AC5-7604-475F-6B6B299D6801}"/>
          </ac:picMkLst>
        </pc:picChg>
        <pc:picChg chg="add mod">
          <ac:chgData name="Paul Garrard" userId="4b373495e90c46ea" providerId="LiveId" clId="{5C969B88-ACC6-4002-8D57-A3F5B71BD4C9}" dt="2024-01-14T14:54:23.975" v="128"/>
          <ac:picMkLst>
            <pc:docMk/>
            <pc:sldMk cId="3436913861" sldId="1050"/>
            <ac:picMk id="6" creationId="{5C693B03-4AC1-BC8A-1A82-1E9E6EFF9983}"/>
          </ac:picMkLst>
        </pc:picChg>
        <pc:picChg chg="del">
          <ac:chgData name="Paul Garrard" userId="4b373495e90c46ea" providerId="LiveId" clId="{5C969B88-ACC6-4002-8D57-A3F5B71BD4C9}" dt="2024-01-14T14:51:08.768" v="126"/>
          <ac:picMkLst>
            <pc:docMk/>
            <pc:sldMk cId="3436913861" sldId="1050"/>
            <ac:picMk id="14" creationId="{4FCEF2BF-F6F8-A73E-916D-D5C3F687A859}"/>
          </ac:picMkLst>
        </pc:picChg>
      </pc:sldChg>
      <pc:sldChg chg="addSp delSp modSp mod modTransition modAnim">
        <pc:chgData name="Paul Garrard" userId="4b373495e90c46ea" providerId="LiveId" clId="{5C969B88-ACC6-4002-8D57-A3F5B71BD4C9}" dt="2024-01-14T15:02:33.333" v="162"/>
        <pc:sldMkLst>
          <pc:docMk/>
          <pc:sldMk cId="3135777411" sldId="1051"/>
        </pc:sldMkLst>
        <pc:spChg chg="mod">
          <ac:chgData name="Paul Garrard" userId="4b373495e90c46ea" providerId="LiveId" clId="{5C969B88-ACC6-4002-8D57-A3F5B71BD4C9}" dt="2024-01-07T15:14:18.828" v="125" actId="6549"/>
          <ac:spMkLst>
            <pc:docMk/>
            <pc:sldMk cId="3135777411" sldId="1051"/>
            <ac:spMk id="3" creationId="{00000000-0000-0000-0000-000000000000}"/>
          </ac:spMkLst>
        </pc:spChg>
        <pc:picChg chg="add del mod">
          <ac:chgData name="Paul Garrard" userId="4b373495e90c46ea" providerId="LiveId" clId="{5C969B88-ACC6-4002-8D57-A3F5B71BD4C9}" dt="2024-01-14T14:59:40.643" v="157"/>
          <ac:picMkLst>
            <pc:docMk/>
            <pc:sldMk cId="3135777411" sldId="1051"/>
            <ac:picMk id="5" creationId="{75725499-458A-8098-A469-3A1B22D39085}"/>
          </ac:picMkLst>
        </pc:picChg>
        <pc:picChg chg="del">
          <ac:chgData name="Paul Garrard" userId="4b373495e90c46ea" providerId="LiveId" clId="{5C969B88-ACC6-4002-8D57-A3F5B71BD4C9}" dt="2024-01-14T14:51:13.626" v="127"/>
          <ac:picMkLst>
            <pc:docMk/>
            <pc:sldMk cId="3135777411" sldId="1051"/>
            <ac:picMk id="6" creationId="{DC7481B5-E2CF-1ECC-362A-A0199975EBC8}"/>
          </ac:picMkLst>
        </pc:picChg>
        <pc:picChg chg="add del mod">
          <ac:chgData name="Paul Garrard" userId="4b373495e90c46ea" providerId="LiveId" clId="{5C969B88-ACC6-4002-8D57-A3F5B71BD4C9}" dt="2024-01-14T14:59:53.750" v="159"/>
          <ac:picMkLst>
            <pc:docMk/>
            <pc:sldMk cId="3135777411" sldId="1051"/>
            <ac:picMk id="7" creationId="{A4E2B472-D76D-E54F-5D6B-675372B0386D}"/>
          </ac:picMkLst>
        </pc:picChg>
        <pc:picChg chg="add del mod">
          <ac:chgData name="Paul Garrard" userId="4b373495e90c46ea" providerId="LiveId" clId="{5C969B88-ACC6-4002-8D57-A3F5B71BD4C9}" dt="2024-01-14T15:01:07.273" v="161"/>
          <ac:picMkLst>
            <pc:docMk/>
            <pc:sldMk cId="3135777411" sldId="1051"/>
            <ac:picMk id="8" creationId="{4020B7C3-87C1-2FE8-474C-C547E2F5FBCD}"/>
          </ac:picMkLst>
        </pc:picChg>
        <pc:picChg chg="add mod">
          <ac:chgData name="Paul Garrard" userId="4b373495e90c46ea" providerId="LiveId" clId="{5C969B88-ACC6-4002-8D57-A3F5B71BD4C9}" dt="2024-01-14T15:02:33.333" v="162"/>
          <ac:picMkLst>
            <pc:docMk/>
            <pc:sldMk cId="3135777411" sldId="1051"/>
            <ac:picMk id="9" creationId="{624B3377-7240-9F7B-927B-DDFDC327FCE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8B0D4-299C-4490-8909-FC62557F07A3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3CB06-3673-4578-A183-C08B76EEA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F6CEA-42F8-4E55-B5C7-B08C3343682F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DA63-6104-4069-8991-D015D03D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4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42974" y="2113613"/>
            <a:ext cx="7271635" cy="1315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06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347149"/>
            <a:ext cx="7166703" cy="1124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863121"/>
            <a:ext cx="7166705" cy="11542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262" y="1723869"/>
            <a:ext cx="3297836" cy="4287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53849"/>
            <a:ext cx="3416507" cy="4272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251" y="1828800"/>
            <a:ext cx="3328155" cy="615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261" y="2593297"/>
            <a:ext cx="3327817" cy="3402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015" y="1804936"/>
            <a:ext cx="3419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93298"/>
            <a:ext cx="3419682" cy="3402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3869"/>
            <a:ext cx="4519639" cy="41672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62" y="1723869"/>
            <a:ext cx="2293495" cy="4152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6701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3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42975" cy="160020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413A-A373-4B06-BBBF-E479CDD2C1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Bolxe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408667"/>
            <a:ext cx="788585" cy="8191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0B6292"/>
              </a:solidFill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http://www.studentaid.gov/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hyperlink" Target="http://www.pgpresents.com/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276750"/>
            <a:ext cx="7305261" cy="147002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Module 9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Repayment Plans for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 Federal Student Loans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80" y="4557523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Paul S. Garrard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Founder and President, </a:t>
            </a:r>
            <a:r>
              <a:rPr lang="en-US" sz="1600" dirty="0" err="1">
                <a:solidFill>
                  <a:schemeClr val="tx1"/>
                </a:solidFill>
              </a:rPr>
              <a:t>PGPresents</a:t>
            </a:r>
            <a:r>
              <a:rPr lang="en-US" sz="16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Spring 2024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3308" y="6283642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</a:t>
            </a:r>
            <a:r>
              <a:rPr lang="en-US" sz="1400" dirty="0" err="1">
                <a:latin typeface="Georgia" pitchFamily="18" charset="0"/>
              </a:rPr>
              <a:t>PGPresents</a:t>
            </a:r>
            <a:r>
              <a:rPr lang="en-US" sz="1400" dirty="0">
                <a:latin typeface="Georgia" pitchFamily="18" charset="0"/>
              </a:rPr>
              <a:t>, LLC -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C51C0-958E-4656-8FAF-878E91889C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7780" y="4135902"/>
            <a:ext cx="2091245" cy="156843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AED8CDD-39BA-032C-2364-A394964AE9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61"/>
    </mc:Choice>
    <mc:Fallback>
      <p:transition spd="slow" advTm="17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523" y="274638"/>
            <a:ext cx="7244746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Repayment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523" y="1716254"/>
            <a:ext cx="7244746" cy="449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Multiple types of plans on federal loans*</a:t>
            </a:r>
          </a:p>
          <a:p>
            <a:r>
              <a:rPr lang="en-US" sz="2800" dirty="0">
                <a:solidFill>
                  <a:schemeClr val="tx1"/>
                </a:solidFill>
              </a:rPr>
              <a:t>Two categories of plans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Time driven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Income driven</a:t>
            </a:r>
          </a:p>
          <a:p>
            <a:r>
              <a:rPr lang="en-US" sz="2800" dirty="0">
                <a:solidFill>
                  <a:schemeClr val="tx1"/>
                </a:solidFill>
              </a:rPr>
              <a:t>Offered by all loan servicers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You</a:t>
            </a:r>
            <a:r>
              <a:rPr lang="en-US" sz="2800" dirty="0">
                <a:solidFill>
                  <a:schemeClr val="tx1"/>
                </a:solidFill>
              </a:rPr>
              <a:t> choose your repayment plan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Loan servicer should notify you when time to choose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 may see Standard 10 year level plan listed with your loan servicer and on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StudentAid.gov</a:t>
            </a:r>
            <a:r>
              <a:rPr lang="en-US" sz="2000" dirty="0">
                <a:solidFill>
                  <a:schemeClr val="tx1"/>
                </a:solidFill>
              </a:rPr>
              <a:t> until you select and are approved for another plan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36167" y="6212054"/>
            <a:ext cx="7063468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*    Direct Unsub, Direct PLUS (Grad PLUS), Direct Consolidation</a:t>
            </a:r>
            <a:endParaRPr lang="en-US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C693B03-4AC1-BC8A-1A82-1E9E6EFF99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9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25"/>
    </mc:Choice>
    <mc:Fallback>
      <p:transition spd="slow" advTm="74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0" y="274638"/>
            <a:ext cx="7822095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Time driven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088" y="1566946"/>
            <a:ext cx="7406477" cy="4495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Payment calculation based on </a:t>
            </a:r>
            <a:r>
              <a:rPr lang="en-US" sz="2400" dirty="0">
                <a:solidFill>
                  <a:srgbClr val="FF0000"/>
                </a:solidFill>
              </a:rPr>
              <a:t>amount due at repayment </a:t>
            </a:r>
            <a:r>
              <a:rPr lang="en-US" sz="2400" dirty="0">
                <a:solidFill>
                  <a:schemeClr val="tx1"/>
                </a:solidFill>
              </a:rPr>
              <a:t>spread out over a </a:t>
            </a:r>
            <a:r>
              <a:rPr lang="en-US" sz="2400" dirty="0">
                <a:solidFill>
                  <a:srgbClr val="FF0000"/>
                </a:solidFill>
              </a:rPr>
              <a:t>designated period of time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Standard 10 and Extended 25 year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Same payment each month*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Payment calculation has nothing to do with  income, marital or tax filing status, or family size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Payments always cover more than interest due with level plans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End of term, debt retired, nothing to forgive**</a:t>
            </a:r>
          </a:p>
          <a:p>
            <a:r>
              <a:rPr lang="en-US" sz="2400" dirty="0">
                <a:solidFill>
                  <a:schemeClr val="tx1"/>
                </a:solidFill>
              </a:rPr>
              <a:t>Typical of campus-based and private loans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36167" y="6212054"/>
            <a:ext cx="7063468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*   Graduated versions available                                                                                                      ** Assumes minimum payments made with no aggressive (additional) payments</a:t>
            </a:r>
            <a:endParaRPr lang="en-US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9C06C65-6251-B93D-83F9-E509B37E05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28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40"/>
    </mc:Choice>
    <mc:Fallback>
      <p:transition spd="slow" advTm="96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0" y="274638"/>
            <a:ext cx="7822095" cy="1143000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Income driven plans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60" y="1656950"/>
            <a:ext cx="7267679" cy="4495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Designed for borrowers with gap between federal debt and income who cannot afford payments under Standard 10 year plan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Bigger the gap, more likely you need an IDR*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PAYE, New IBR, and SAVE (formerly REPAYE) are the income plans to consider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See Module 11 on important differences between plans**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Payments based on income and family size and </a:t>
            </a:r>
            <a:r>
              <a:rPr lang="en-US" sz="2400" dirty="0">
                <a:solidFill>
                  <a:srgbClr val="FF0000"/>
                </a:solidFill>
              </a:rPr>
              <a:t>change annually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Once calculated, payments good for 12 months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You must renew (recertify) every year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337" y="6176483"/>
            <a:ext cx="7583557" cy="516737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Georgia" pitchFamily="18" charset="0"/>
              </a:rPr>
              <a:t>*   Income Driven Repayment plan (the umbrella name for all income plans)                                 ** IDR Comparison Chart available at </a:t>
            </a:r>
            <a:r>
              <a:rPr lang="en-US" sz="1400" dirty="0">
                <a:solidFill>
                  <a:schemeClr val="tx1"/>
                </a:solidFill>
                <a:latin typeface="Georgia" pitchFamily="18" charset="0"/>
                <a:hlinkClick r:id="rId6"/>
              </a:rPr>
              <a:t>www.PGPresents.com</a:t>
            </a:r>
            <a:r>
              <a:rPr lang="en-US" sz="1400" dirty="0">
                <a:solidFill>
                  <a:schemeClr val="tx1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24B3377-7240-9F7B-927B-DDFDC327FC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77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47"/>
    </mc:Choice>
    <mc:Fallback>
      <p:transition spd="slow" advTm="76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0"/>
            <a:ext cx="7305261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END OF MODULE 9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615" y="4766756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</a:rPr>
              <a:t>PGPresents</a:t>
            </a:r>
            <a:r>
              <a:rPr lang="en-US" sz="18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2828" y="6254750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PGPresents, LLC - 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14" y="3833695"/>
            <a:ext cx="1568433" cy="209124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4D4560D-C0FD-07F3-037C-E548EF8C1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4"/>
    </mc:Choice>
    <mc:Fallback>
      <p:transition spd="slow" advTm="3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PPresent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10516</TotalTime>
  <Words>354</Words>
  <Application>Microsoft Office PowerPoint</Application>
  <PresentationFormat>On-screen Show (4:3)</PresentationFormat>
  <Paragraphs>47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PPPresents Theme</vt:lpstr>
      <vt:lpstr>2_PPPresents Theme No Logo</vt:lpstr>
      <vt:lpstr>3_PPPresents Theme No Logo</vt:lpstr>
      <vt:lpstr>Module 9  Repayment Plans for  Federal Student Loans   </vt:lpstr>
      <vt:lpstr>Repayment plans</vt:lpstr>
      <vt:lpstr>Time driven plans</vt:lpstr>
      <vt:lpstr>Income driven plans</vt:lpstr>
      <vt:lpstr>   END OF MODULE 9</vt:lpstr>
    </vt:vector>
  </TitlesOfParts>
  <Company>west end 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janette</dc:creator>
  <cp:lastModifiedBy>Paul Garrard</cp:lastModifiedBy>
  <cp:revision>1393</cp:revision>
  <dcterms:created xsi:type="dcterms:W3CDTF">2008-10-02T18:27:32Z</dcterms:created>
  <dcterms:modified xsi:type="dcterms:W3CDTF">2024-01-14T15:07:20Z</dcterms:modified>
</cp:coreProperties>
</file>