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40233600" cy="21945600"/>
  <p:notesSz cx="6858000" cy="9144000"/>
  <p:defaultTextStyle>
    <a:defPPr>
      <a:defRPr lang="en-US"/>
    </a:defPPr>
    <a:lvl1pPr marL="0" algn="l" defTabSz="2984602" rtl="0" eaLnBrk="1" latinLnBrk="0" hangingPunct="1">
      <a:defRPr sz="5875" kern="1200">
        <a:solidFill>
          <a:schemeClr val="tx1"/>
        </a:solidFill>
        <a:latin typeface="+mn-lt"/>
        <a:ea typeface="+mn-ea"/>
        <a:cs typeface="+mn-cs"/>
      </a:defRPr>
    </a:lvl1pPr>
    <a:lvl2pPr marL="1492301" algn="l" defTabSz="2984602" rtl="0" eaLnBrk="1" latinLnBrk="0" hangingPunct="1">
      <a:defRPr sz="5875" kern="1200">
        <a:solidFill>
          <a:schemeClr val="tx1"/>
        </a:solidFill>
        <a:latin typeface="+mn-lt"/>
        <a:ea typeface="+mn-ea"/>
        <a:cs typeface="+mn-cs"/>
      </a:defRPr>
    </a:lvl2pPr>
    <a:lvl3pPr marL="2984602" algn="l" defTabSz="2984602" rtl="0" eaLnBrk="1" latinLnBrk="0" hangingPunct="1">
      <a:defRPr sz="5875" kern="1200">
        <a:solidFill>
          <a:schemeClr val="tx1"/>
        </a:solidFill>
        <a:latin typeface="+mn-lt"/>
        <a:ea typeface="+mn-ea"/>
        <a:cs typeface="+mn-cs"/>
      </a:defRPr>
    </a:lvl3pPr>
    <a:lvl4pPr marL="4476902" algn="l" defTabSz="2984602" rtl="0" eaLnBrk="1" latinLnBrk="0" hangingPunct="1">
      <a:defRPr sz="5875" kern="1200">
        <a:solidFill>
          <a:schemeClr val="tx1"/>
        </a:solidFill>
        <a:latin typeface="+mn-lt"/>
        <a:ea typeface="+mn-ea"/>
        <a:cs typeface="+mn-cs"/>
      </a:defRPr>
    </a:lvl4pPr>
    <a:lvl5pPr marL="5969203" algn="l" defTabSz="2984602" rtl="0" eaLnBrk="1" latinLnBrk="0" hangingPunct="1">
      <a:defRPr sz="5875" kern="1200">
        <a:solidFill>
          <a:schemeClr val="tx1"/>
        </a:solidFill>
        <a:latin typeface="+mn-lt"/>
        <a:ea typeface="+mn-ea"/>
        <a:cs typeface="+mn-cs"/>
      </a:defRPr>
    </a:lvl5pPr>
    <a:lvl6pPr marL="7461504" algn="l" defTabSz="2984602" rtl="0" eaLnBrk="1" latinLnBrk="0" hangingPunct="1">
      <a:defRPr sz="5875" kern="1200">
        <a:solidFill>
          <a:schemeClr val="tx1"/>
        </a:solidFill>
        <a:latin typeface="+mn-lt"/>
        <a:ea typeface="+mn-ea"/>
        <a:cs typeface="+mn-cs"/>
      </a:defRPr>
    </a:lvl6pPr>
    <a:lvl7pPr marL="8953805" algn="l" defTabSz="2984602" rtl="0" eaLnBrk="1" latinLnBrk="0" hangingPunct="1">
      <a:defRPr sz="5875" kern="1200">
        <a:solidFill>
          <a:schemeClr val="tx1"/>
        </a:solidFill>
        <a:latin typeface="+mn-lt"/>
        <a:ea typeface="+mn-ea"/>
        <a:cs typeface="+mn-cs"/>
      </a:defRPr>
    </a:lvl7pPr>
    <a:lvl8pPr marL="10446106" algn="l" defTabSz="2984602" rtl="0" eaLnBrk="1" latinLnBrk="0" hangingPunct="1">
      <a:defRPr sz="5875" kern="1200">
        <a:solidFill>
          <a:schemeClr val="tx1"/>
        </a:solidFill>
        <a:latin typeface="+mn-lt"/>
        <a:ea typeface="+mn-ea"/>
        <a:cs typeface="+mn-cs"/>
      </a:defRPr>
    </a:lvl8pPr>
    <a:lvl9pPr marL="11938406" algn="l" defTabSz="2984602" rtl="0" eaLnBrk="1" latinLnBrk="0" hangingPunct="1">
      <a:defRPr sz="587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6D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2CFF95-7E95-4214-BC6D-3998BE3CFEA6}" v="16" dt="2024-02-23T17:55:55.8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1"/>
    <p:restoredTop sz="94715"/>
  </p:normalViewPr>
  <p:slideViewPr>
    <p:cSldViewPr snapToGrid="0" snapToObjects="1">
      <p:cViewPr varScale="1">
        <p:scale>
          <a:sx n="25" d="100"/>
          <a:sy n="25" d="100"/>
        </p:scale>
        <p:origin x="12"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eykoon Mudiyanselage, Udayani Prabha Kumari" userId="aed34969-49bd-42d6-9a2c-2640b7e69c14" providerId="ADAL" clId="{C42CFF95-7E95-4214-BC6D-3998BE3CFEA6}"/>
    <pc:docChg chg="undo custSel addSld delSld modSld">
      <pc:chgData name="Abeykoon Mudiyanselage, Udayani Prabha Kumari" userId="aed34969-49bd-42d6-9a2c-2640b7e69c14" providerId="ADAL" clId="{C42CFF95-7E95-4214-BC6D-3998BE3CFEA6}" dt="2024-02-23T17:59:49.694" v="463" actId="14100"/>
      <pc:docMkLst>
        <pc:docMk/>
      </pc:docMkLst>
      <pc:sldChg chg="addSp delSp modSp mod">
        <pc:chgData name="Abeykoon Mudiyanselage, Udayani Prabha Kumari" userId="aed34969-49bd-42d6-9a2c-2640b7e69c14" providerId="ADAL" clId="{C42CFF95-7E95-4214-BC6D-3998BE3CFEA6}" dt="2024-02-23T17:59:49.694" v="463" actId="14100"/>
        <pc:sldMkLst>
          <pc:docMk/>
          <pc:sldMk cId="1960129758" sldId="257"/>
        </pc:sldMkLst>
        <pc:spChg chg="mod">
          <ac:chgData name="Abeykoon Mudiyanselage, Udayani Prabha Kumari" userId="aed34969-49bd-42d6-9a2c-2640b7e69c14" providerId="ADAL" clId="{C42CFF95-7E95-4214-BC6D-3998BE3CFEA6}" dt="2024-02-23T17:57:21.604" v="453" actId="20577"/>
          <ac:spMkLst>
            <pc:docMk/>
            <pc:sldMk cId="1960129758" sldId="257"/>
            <ac:spMk id="3" creationId="{5B4EA21C-728C-5345-8061-78D8D0DDAABF}"/>
          </ac:spMkLst>
        </pc:spChg>
        <pc:spChg chg="mod">
          <ac:chgData name="Abeykoon Mudiyanselage, Udayani Prabha Kumari" userId="aed34969-49bd-42d6-9a2c-2640b7e69c14" providerId="ADAL" clId="{C42CFF95-7E95-4214-BC6D-3998BE3CFEA6}" dt="2024-02-22T16:11:06.578" v="123" actId="14100"/>
          <ac:spMkLst>
            <pc:docMk/>
            <pc:sldMk cId="1960129758" sldId="257"/>
            <ac:spMk id="5" creationId="{309ED086-A240-C545-8841-9679EC2C9168}"/>
          </ac:spMkLst>
        </pc:spChg>
        <pc:spChg chg="mod">
          <ac:chgData name="Abeykoon Mudiyanselage, Udayani Prabha Kumari" userId="aed34969-49bd-42d6-9a2c-2640b7e69c14" providerId="ADAL" clId="{C42CFF95-7E95-4214-BC6D-3998BE3CFEA6}" dt="2024-02-22T15:28:48.057" v="76" actId="1076"/>
          <ac:spMkLst>
            <pc:docMk/>
            <pc:sldMk cId="1960129758" sldId="257"/>
            <ac:spMk id="6" creationId="{B480CBC9-C9AE-A041-9C6F-31C40D029EB0}"/>
          </ac:spMkLst>
        </pc:spChg>
        <pc:spChg chg="mod">
          <ac:chgData name="Abeykoon Mudiyanselage, Udayani Prabha Kumari" userId="aed34969-49bd-42d6-9a2c-2640b7e69c14" providerId="ADAL" clId="{C42CFF95-7E95-4214-BC6D-3998BE3CFEA6}" dt="2024-02-23T17:59:47.230" v="462" actId="14100"/>
          <ac:spMkLst>
            <pc:docMk/>
            <pc:sldMk cId="1960129758" sldId="257"/>
            <ac:spMk id="7" creationId="{87DCC2F3-20FE-2747-81A4-884A8475EFF7}"/>
          </ac:spMkLst>
        </pc:spChg>
        <pc:spChg chg="mod">
          <ac:chgData name="Abeykoon Mudiyanselage, Udayani Prabha Kumari" userId="aed34969-49bd-42d6-9a2c-2640b7e69c14" providerId="ADAL" clId="{C42CFF95-7E95-4214-BC6D-3998BE3CFEA6}" dt="2024-02-23T15:04:28.146" v="425" actId="14100"/>
          <ac:spMkLst>
            <pc:docMk/>
            <pc:sldMk cId="1960129758" sldId="257"/>
            <ac:spMk id="8" creationId="{E50EE30A-2861-1748-B323-39C5A7F65F14}"/>
          </ac:spMkLst>
        </pc:spChg>
        <pc:spChg chg="mod">
          <ac:chgData name="Abeykoon Mudiyanselage, Udayani Prabha Kumari" userId="aed34969-49bd-42d6-9a2c-2640b7e69c14" providerId="ADAL" clId="{C42CFF95-7E95-4214-BC6D-3998BE3CFEA6}" dt="2024-02-22T16:28:28.056" v="333" actId="123"/>
          <ac:spMkLst>
            <pc:docMk/>
            <pc:sldMk cId="1960129758" sldId="257"/>
            <ac:spMk id="9" creationId="{FA045D99-1563-3442-8B18-00104E8F33E5}"/>
          </ac:spMkLst>
        </pc:spChg>
        <pc:spChg chg="mod">
          <ac:chgData name="Abeykoon Mudiyanselage, Udayani Prabha Kumari" userId="aed34969-49bd-42d6-9a2c-2640b7e69c14" providerId="ADAL" clId="{C42CFF95-7E95-4214-BC6D-3998BE3CFEA6}" dt="2024-02-22T16:15:28.277" v="203" actId="27636"/>
          <ac:spMkLst>
            <pc:docMk/>
            <pc:sldMk cId="1960129758" sldId="257"/>
            <ac:spMk id="10" creationId="{EFE5A8F1-7D85-0E48-B095-23D1889ADE7B}"/>
          </ac:spMkLst>
        </pc:spChg>
        <pc:spChg chg="mod">
          <ac:chgData name="Abeykoon Mudiyanselage, Udayani Prabha Kumari" userId="aed34969-49bd-42d6-9a2c-2640b7e69c14" providerId="ADAL" clId="{C42CFF95-7E95-4214-BC6D-3998BE3CFEA6}" dt="2024-02-23T17:58:47.926" v="456" actId="14100"/>
          <ac:spMkLst>
            <pc:docMk/>
            <pc:sldMk cId="1960129758" sldId="257"/>
            <ac:spMk id="11" creationId="{C65C678E-084A-EC49-9704-5D01DC18CC7D}"/>
          </ac:spMkLst>
        </pc:spChg>
        <pc:spChg chg="del mod">
          <ac:chgData name="Abeykoon Mudiyanselage, Udayani Prabha Kumari" userId="aed34969-49bd-42d6-9a2c-2640b7e69c14" providerId="ADAL" clId="{C42CFF95-7E95-4214-BC6D-3998BE3CFEA6}" dt="2024-02-22T15:23:00.670" v="48" actId="478"/>
          <ac:spMkLst>
            <pc:docMk/>
            <pc:sldMk cId="1960129758" sldId="257"/>
            <ac:spMk id="13" creationId="{4F8B165E-2BF5-EB47-A28A-1E6A312A3D71}"/>
          </ac:spMkLst>
        </pc:spChg>
        <pc:spChg chg="mod">
          <ac:chgData name="Abeykoon Mudiyanselage, Udayani Prabha Kumari" userId="aed34969-49bd-42d6-9a2c-2640b7e69c14" providerId="ADAL" clId="{C42CFF95-7E95-4214-BC6D-3998BE3CFEA6}" dt="2024-02-23T17:57:27.446" v="454" actId="14100"/>
          <ac:spMkLst>
            <pc:docMk/>
            <pc:sldMk cId="1960129758" sldId="257"/>
            <ac:spMk id="14" creationId="{01F29735-0ACD-964F-BEEB-23CB39EAB8D1}"/>
          </ac:spMkLst>
        </pc:spChg>
        <pc:spChg chg="mod">
          <ac:chgData name="Abeykoon Mudiyanselage, Udayani Prabha Kumari" userId="aed34969-49bd-42d6-9a2c-2640b7e69c14" providerId="ADAL" clId="{C42CFF95-7E95-4214-BC6D-3998BE3CFEA6}" dt="2024-02-23T17:48:06.029" v="428" actId="20577"/>
          <ac:spMkLst>
            <pc:docMk/>
            <pc:sldMk cId="1960129758" sldId="257"/>
            <ac:spMk id="15" creationId="{B68C5334-C359-9842-9100-840E6351873D}"/>
          </ac:spMkLst>
        </pc:spChg>
        <pc:spChg chg="mod">
          <ac:chgData name="Abeykoon Mudiyanselage, Udayani Prabha Kumari" userId="aed34969-49bd-42d6-9a2c-2640b7e69c14" providerId="ADAL" clId="{C42CFF95-7E95-4214-BC6D-3998BE3CFEA6}" dt="2024-02-23T17:59:49.694" v="463" actId="14100"/>
          <ac:spMkLst>
            <pc:docMk/>
            <pc:sldMk cId="1960129758" sldId="257"/>
            <ac:spMk id="16" creationId="{5A68AF3B-B8F4-3245-8AFA-9BAEBF6419AC}"/>
          </ac:spMkLst>
        </pc:spChg>
        <pc:spChg chg="mod">
          <ac:chgData name="Abeykoon Mudiyanselage, Udayani Prabha Kumari" userId="aed34969-49bd-42d6-9a2c-2640b7e69c14" providerId="ADAL" clId="{C42CFF95-7E95-4214-BC6D-3998BE3CFEA6}" dt="2024-02-22T16:21:30.530" v="228" actId="14100"/>
          <ac:spMkLst>
            <pc:docMk/>
            <pc:sldMk cId="1960129758" sldId="257"/>
            <ac:spMk id="17" creationId="{7738ADE9-20A6-634C-884A-E7EB29D2EE7F}"/>
          </ac:spMkLst>
        </pc:spChg>
        <pc:spChg chg="mod">
          <ac:chgData name="Abeykoon Mudiyanselage, Udayani Prabha Kumari" userId="aed34969-49bd-42d6-9a2c-2640b7e69c14" providerId="ADAL" clId="{C42CFF95-7E95-4214-BC6D-3998BE3CFEA6}" dt="2024-02-22T16:15:30.357" v="204" actId="14100"/>
          <ac:spMkLst>
            <pc:docMk/>
            <pc:sldMk cId="1960129758" sldId="257"/>
            <ac:spMk id="18" creationId="{4B758F67-F699-6144-A120-6B2BE291224A}"/>
          </ac:spMkLst>
        </pc:spChg>
        <pc:spChg chg="add mod ord">
          <ac:chgData name="Abeykoon Mudiyanselage, Udayani Prabha Kumari" userId="aed34969-49bd-42d6-9a2c-2640b7e69c14" providerId="ADAL" clId="{C42CFF95-7E95-4214-BC6D-3998BE3CFEA6}" dt="2024-02-23T17:56:41.910" v="445" actId="14100"/>
          <ac:spMkLst>
            <pc:docMk/>
            <pc:sldMk cId="1960129758" sldId="257"/>
            <ac:spMk id="51" creationId="{34A85520-BCDB-C735-7CDB-38702BC4CD3A}"/>
          </ac:spMkLst>
        </pc:spChg>
        <pc:graphicFrameChg chg="add mod modGraphic">
          <ac:chgData name="Abeykoon Mudiyanselage, Udayani Prabha Kumari" userId="aed34969-49bd-42d6-9a2c-2640b7e69c14" providerId="ADAL" clId="{C42CFF95-7E95-4214-BC6D-3998BE3CFEA6}" dt="2024-02-22T16:24:48.561" v="329" actId="14100"/>
          <ac:graphicFrameMkLst>
            <pc:docMk/>
            <pc:sldMk cId="1960129758" sldId="257"/>
            <ac:graphicFrameMk id="19" creationId="{BA5D13E7-9F6C-29BE-C45C-AE032BBFEB2D}"/>
          </ac:graphicFrameMkLst>
        </pc:graphicFrameChg>
        <pc:graphicFrameChg chg="add mod modGraphic">
          <ac:chgData name="Abeykoon Mudiyanselage, Udayani Prabha Kumari" userId="aed34969-49bd-42d6-9a2c-2640b7e69c14" providerId="ADAL" clId="{C42CFF95-7E95-4214-BC6D-3998BE3CFEA6}" dt="2024-02-22T16:15:39.536" v="205" actId="14100"/>
          <ac:graphicFrameMkLst>
            <pc:docMk/>
            <pc:sldMk cId="1960129758" sldId="257"/>
            <ac:graphicFrameMk id="20" creationId="{75935655-235E-1800-5034-20C9BADE8C69}"/>
          </ac:graphicFrameMkLst>
        </pc:graphicFrameChg>
        <pc:picChg chg="add mod">
          <ac:chgData name="Abeykoon Mudiyanselage, Udayani Prabha Kumari" userId="aed34969-49bd-42d6-9a2c-2640b7e69c14" providerId="ADAL" clId="{C42CFF95-7E95-4214-BC6D-3998BE3CFEA6}" dt="2024-02-23T17:59:07.144" v="457" actId="14100"/>
          <ac:picMkLst>
            <pc:docMk/>
            <pc:sldMk cId="1960129758" sldId="257"/>
            <ac:picMk id="21" creationId="{A2BDE8AE-6F4F-E1DD-E5E8-EC90DA8AA90D}"/>
          </ac:picMkLst>
        </pc:picChg>
      </pc:sldChg>
      <pc:sldChg chg="new del">
        <pc:chgData name="Abeykoon Mudiyanselage, Udayani Prabha Kumari" userId="aed34969-49bd-42d6-9a2c-2640b7e69c14" providerId="ADAL" clId="{C42CFF95-7E95-4214-BC6D-3998BE3CFEA6}" dt="2024-02-23T17:54:35.701" v="431" actId="47"/>
        <pc:sldMkLst>
          <pc:docMk/>
          <pc:sldMk cId="3460590745" sldId="258"/>
        </pc:sldMkLst>
      </pc:sldChg>
      <pc:sldChg chg="addSp delSp modSp add del mod">
        <pc:chgData name="Abeykoon Mudiyanselage, Udayani Prabha Kumari" userId="aed34969-49bd-42d6-9a2c-2640b7e69c14" providerId="ADAL" clId="{C42CFF95-7E95-4214-BC6D-3998BE3CFEA6}" dt="2024-02-23T17:55:59.941" v="442" actId="47"/>
        <pc:sldMkLst>
          <pc:docMk/>
          <pc:sldMk cId="1830897104" sldId="259"/>
        </pc:sldMkLst>
        <pc:spChg chg="del">
          <ac:chgData name="Abeykoon Mudiyanselage, Udayani Prabha Kumari" userId="aed34969-49bd-42d6-9a2c-2640b7e69c14" providerId="ADAL" clId="{C42CFF95-7E95-4214-BC6D-3998BE3CFEA6}" dt="2024-02-23T17:54:39.559" v="432" actId="478"/>
          <ac:spMkLst>
            <pc:docMk/>
            <pc:sldMk cId="1830897104" sldId="259"/>
            <ac:spMk id="2" creationId="{30CA7EA4-9AD9-D541-9F84-B328BB1894F0}"/>
          </ac:spMkLst>
        </pc:spChg>
        <pc:spChg chg="del">
          <ac:chgData name="Abeykoon Mudiyanselage, Udayani Prabha Kumari" userId="aed34969-49bd-42d6-9a2c-2640b7e69c14" providerId="ADAL" clId="{C42CFF95-7E95-4214-BC6D-3998BE3CFEA6}" dt="2024-02-23T17:54:39.559" v="432" actId="478"/>
          <ac:spMkLst>
            <pc:docMk/>
            <pc:sldMk cId="1830897104" sldId="259"/>
            <ac:spMk id="3" creationId="{5B4EA21C-728C-5345-8061-78D8D0DDAABF}"/>
          </ac:spMkLst>
        </pc:spChg>
        <pc:spChg chg="del">
          <ac:chgData name="Abeykoon Mudiyanselage, Udayani Prabha Kumari" userId="aed34969-49bd-42d6-9a2c-2640b7e69c14" providerId="ADAL" clId="{C42CFF95-7E95-4214-BC6D-3998BE3CFEA6}" dt="2024-02-23T17:54:39.559" v="432" actId="478"/>
          <ac:spMkLst>
            <pc:docMk/>
            <pc:sldMk cId="1830897104" sldId="259"/>
            <ac:spMk id="4" creationId="{62F8B69D-FB3B-D548-B745-7A6F89DE78F3}"/>
          </ac:spMkLst>
        </pc:spChg>
        <pc:spChg chg="del">
          <ac:chgData name="Abeykoon Mudiyanselage, Udayani Prabha Kumari" userId="aed34969-49bd-42d6-9a2c-2640b7e69c14" providerId="ADAL" clId="{C42CFF95-7E95-4214-BC6D-3998BE3CFEA6}" dt="2024-02-23T17:54:39.559" v="432" actId="478"/>
          <ac:spMkLst>
            <pc:docMk/>
            <pc:sldMk cId="1830897104" sldId="259"/>
            <ac:spMk id="5" creationId="{309ED086-A240-C545-8841-9679EC2C9168}"/>
          </ac:spMkLst>
        </pc:spChg>
        <pc:spChg chg="del">
          <ac:chgData name="Abeykoon Mudiyanselage, Udayani Prabha Kumari" userId="aed34969-49bd-42d6-9a2c-2640b7e69c14" providerId="ADAL" clId="{C42CFF95-7E95-4214-BC6D-3998BE3CFEA6}" dt="2024-02-23T17:54:39.559" v="432" actId="478"/>
          <ac:spMkLst>
            <pc:docMk/>
            <pc:sldMk cId="1830897104" sldId="259"/>
            <ac:spMk id="6" creationId="{B480CBC9-C9AE-A041-9C6F-31C40D029EB0}"/>
          </ac:spMkLst>
        </pc:spChg>
        <pc:spChg chg="del">
          <ac:chgData name="Abeykoon Mudiyanselage, Udayani Prabha Kumari" userId="aed34969-49bd-42d6-9a2c-2640b7e69c14" providerId="ADAL" clId="{C42CFF95-7E95-4214-BC6D-3998BE3CFEA6}" dt="2024-02-23T17:54:39.559" v="432" actId="478"/>
          <ac:spMkLst>
            <pc:docMk/>
            <pc:sldMk cId="1830897104" sldId="259"/>
            <ac:spMk id="7" creationId="{87DCC2F3-20FE-2747-81A4-884A8475EFF7}"/>
          </ac:spMkLst>
        </pc:spChg>
        <pc:spChg chg="del">
          <ac:chgData name="Abeykoon Mudiyanselage, Udayani Prabha Kumari" userId="aed34969-49bd-42d6-9a2c-2640b7e69c14" providerId="ADAL" clId="{C42CFF95-7E95-4214-BC6D-3998BE3CFEA6}" dt="2024-02-23T17:54:39.559" v="432" actId="478"/>
          <ac:spMkLst>
            <pc:docMk/>
            <pc:sldMk cId="1830897104" sldId="259"/>
            <ac:spMk id="8" creationId="{E50EE30A-2861-1748-B323-39C5A7F65F14}"/>
          </ac:spMkLst>
        </pc:spChg>
        <pc:spChg chg="del">
          <ac:chgData name="Abeykoon Mudiyanselage, Udayani Prabha Kumari" userId="aed34969-49bd-42d6-9a2c-2640b7e69c14" providerId="ADAL" clId="{C42CFF95-7E95-4214-BC6D-3998BE3CFEA6}" dt="2024-02-23T17:54:39.559" v="432" actId="478"/>
          <ac:spMkLst>
            <pc:docMk/>
            <pc:sldMk cId="1830897104" sldId="259"/>
            <ac:spMk id="9" creationId="{FA045D99-1563-3442-8B18-00104E8F33E5}"/>
          </ac:spMkLst>
        </pc:spChg>
        <pc:spChg chg="del">
          <ac:chgData name="Abeykoon Mudiyanselage, Udayani Prabha Kumari" userId="aed34969-49bd-42d6-9a2c-2640b7e69c14" providerId="ADAL" clId="{C42CFF95-7E95-4214-BC6D-3998BE3CFEA6}" dt="2024-02-23T17:54:39.559" v="432" actId="478"/>
          <ac:spMkLst>
            <pc:docMk/>
            <pc:sldMk cId="1830897104" sldId="259"/>
            <ac:spMk id="10" creationId="{EFE5A8F1-7D85-0E48-B095-23D1889ADE7B}"/>
          </ac:spMkLst>
        </pc:spChg>
        <pc:spChg chg="del">
          <ac:chgData name="Abeykoon Mudiyanselage, Udayani Prabha Kumari" userId="aed34969-49bd-42d6-9a2c-2640b7e69c14" providerId="ADAL" clId="{C42CFF95-7E95-4214-BC6D-3998BE3CFEA6}" dt="2024-02-23T17:54:39.559" v="432" actId="478"/>
          <ac:spMkLst>
            <pc:docMk/>
            <pc:sldMk cId="1830897104" sldId="259"/>
            <ac:spMk id="11" creationId="{C65C678E-084A-EC49-9704-5D01DC18CC7D}"/>
          </ac:spMkLst>
        </pc:spChg>
        <pc:spChg chg="del">
          <ac:chgData name="Abeykoon Mudiyanselage, Udayani Prabha Kumari" userId="aed34969-49bd-42d6-9a2c-2640b7e69c14" providerId="ADAL" clId="{C42CFF95-7E95-4214-BC6D-3998BE3CFEA6}" dt="2024-02-23T17:54:39.559" v="432" actId="478"/>
          <ac:spMkLst>
            <pc:docMk/>
            <pc:sldMk cId="1830897104" sldId="259"/>
            <ac:spMk id="12" creationId="{A7DA90CA-2731-FA47-A8A1-8158974A5511}"/>
          </ac:spMkLst>
        </pc:spChg>
        <pc:spChg chg="del">
          <ac:chgData name="Abeykoon Mudiyanselage, Udayani Prabha Kumari" userId="aed34969-49bd-42d6-9a2c-2640b7e69c14" providerId="ADAL" clId="{C42CFF95-7E95-4214-BC6D-3998BE3CFEA6}" dt="2024-02-23T17:54:39.559" v="432" actId="478"/>
          <ac:spMkLst>
            <pc:docMk/>
            <pc:sldMk cId="1830897104" sldId="259"/>
            <ac:spMk id="14" creationId="{01F29735-0ACD-964F-BEEB-23CB39EAB8D1}"/>
          </ac:spMkLst>
        </pc:spChg>
        <pc:spChg chg="del">
          <ac:chgData name="Abeykoon Mudiyanselage, Udayani Prabha Kumari" userId="aed34969-49bd-42d6-9a2c-2640b7e69c14" providerId="ADAL" clId="{C42CFF95-7E95-4214-BC6D-3998BE3CFEA6}" dt="2024-02-23T17:54:39.559" v="432" actId="478"/>
          <ac:spMkLst>
            <pc:docMk/>
            <pc:sldMk cId="1830897104" sldId="259"/>
            <ac:spMk id="15" creationId="{B68C5334-C359-9842-9100-840E6351873D}"/>
          </ac:spMkLst>
        </pc:spChg>
        <pc:spChg chg="del">
          <ac:chgData name="Abeykoon Mudiyanselage, Udayani Prabha Kumari" userId="aed34969-49bd-42d6-9a2c-2640b7e69c14" providerId="ADAL" clId="{C42CFF95-7E95-4214-BC6D-3998BE3CFEA6}" dt="2024-02-23T17:54:39.559" v="432" actId="478"/>
          <ac:spMkLst>
            <pc:docMk/>
            <pc:sldMk cId="1830897104" sldId="259"/>
            <ac:spMk id="16" creationId="{5A68AF3B-B8F4-3245-8AFA-9BAEBF6419AC}"/>
          </ac:spMkLst>
        </pc:spChg>
        <pc:spChg chg="del">
          <ac:chgData name="Abeykoon Mudiyanselage, Udayani Prabha Kumari" userId="aed34969-49bd-42d6-9a2c-2640b7e69c14" providerId="ADAL" clId="{C42CFF95-7E95-4214-BC6D-3998BE3CFEA6}" dt="2024-02-23T17:54:39.559" v="432" actId="478"/>
          <ac:spMkLst>
            <pc:docMk/>
            <pc:sldMk cId="1830897104" sldId="259"/>
            <ac:spMk id="17" creationId="{7738ADE9-20A6-634C-884A-E7EB29D2EE7F}"/>
          </ac:spMkLst>
        </pc:spChg>
        <pc:spChg chg="del">
          <ac:chgData name="Abeykoon Mudiyanselage, Udayani Prabha Kumari" userId="aed34969-49bd-42d6-9a2c-2640b7e69c14" providerId="ADAL" clId="{C42CFF95-7E95-4214-BC6D-3998BE3CFEA6}" dt="2024-02-23T17:54:39.559" v="432" actId="478"/>
          <ac:spMkLst>
            <pc:docMk/>
            <pc:sldMk cId="1830897104" sldId="259"/>
            <ac:spMk id="18" creationId="{4B758F67-F699-6144-A120-6B2BE291224A}"/>
          </ac:spMkLst>
        </pc:spChg>
        <pc:spChg chg="add mod">
          <ac:chgData name="Abeykoon Mudiyanselage, Udayani Prabha Kumari" userId="aed34969-49bd-42d6-9a2c-2640b7e69c14" providerId="ADAL" clId="{C42CFF95-7E95-4214-BC6D-3998BE3CFEA6}" dt="2024-02-23T17:54:39.559" v="432" actId="478"/>
          <ac:spMkLst>
            <pc:docMk/>
            <pc:sldMk cId="1830897104" sldId="259"/>
            <ac:spMk id="22" creationId="{98087B36-B704-AA86-3009-6B187AF027CE}"/>
          </ac:spMkLst>
        </pc:spChg>
        <pc:spChg chg="add mod">
          <ac:chgData name="Abeykoon Mudiyanselage, Udayani Prabha Kumari" userId="aed34969-49bd-42d6-9a2c-2640b7e69c14" providerId="ADAL" clId="{C42CFF95-7E95-4214-BC6D-3998BE3CFEA6}" dt="2024-02-23T17:54:39.559" v="432" actId="478"/>
          <ac:spMkLst>
            <pc:docMk/>
            <pc:sldMk cId="1830897104" sldId="259"/>
            <ac:spMk id="24" creationId="{89474643-1B87-2672-0943-822888557CC9}"/>
          </ac:spMkLst>
        </pc:spChg>
        <pc:spChg chg="add mod">
          <ac:chgData name="Abeykoon Mudiyanselage, Udayani Prabha Kumari" userId="aed34969-49bd-42d6-9a2c-2640b7e69c14" providerId="ADAL" clId="{C42CFF95-7E95-4214-BC6D-3998BE3CFEA6}" dt="2024-02-23T17:54:39.559" v="432" actId="478"/>
          <ac:spMkLst>
            <pc:docMk/>
            <pc:sldMk cId="1830897104" sldId="259"/>
            <ac:spMk id="26" creationId="{4A0AB2C7-A89C-2F55-2AED-44611490F18F}"/>
          </ac:spMkLst>
        </pc:spChg>
        <pc:spChg chg="add mod">
          <ac:chgData name="Abeykoon Mudiyanselage, Udayani Prabha Kumari" userId="aed34969-49bd-42d6-9a2c-2640b7e69c14" providerId="ADAL" clId="{C42CFF95-7E95-4214-BC6D-3998BE3CFEA6}" dt="2024-02-23T17:54:39.559" v="432" actId="478"/>
          <ac:spMkLst>
            <pc:docMk/>
            <pc:sldMk cId="1830897104" sldId="259"/>
            <ac:spMk id="28" creationId="{0598916A-07EE-DB49-19FB-51DC6B1890B4}"/>
          </ac:spMkLst>
        </pc:spChg>
        <pc:spChg chg="add mod">
          <ac:chgData name="Abeykoon Mudiyanselage, Udayani Prabha Kumari" userId="aed34969-49bd-42d6-9a2c-2640b7e69c14" providerId="ADAL" clId="{C42CFF95-7E95-4214-BC6D-3998BE3CFEA6}" dt="2024-02-23T17:54:39.559" v="432" actId="478"/>
          <ac:spMkLst>
            <pc:docMk/>
            <pc:sldMk cId="1830897104" sldId="259"/>
            <ac:spMk id="30" creationId="{3D613DB9-D69D-6A2C-951F-5898FD95A421}"/>
          </ac:spMkLst>
        </pc:spChg>
        <pc:spChg chg="add mod">
          <ac:chgData name="Abeykoon Mudiyanselage, Udayani Prabha Kumari" userId="aed34969-49bd-42d6-9a2c-2640b7e69c14" providerId="ADAL" clId="{C42CFF95-7E95-4214-BC6D-3998BE3CFEA6}" dt="2024-02-23T17:54:39.559" v="432" actId="478"/>
          <ac:spMkLst>
            <pc:docMk/>
            <pc:sldMk cId="1830897104" sldId="259"/>
            <ac:spMk id="32" creationId="{0B5AF410-6A03-3889-2976-69ABEAD38B1F}"/>
          </ac:spMkLst>
        </pc:spChg>
        <pc:spChg chg="add mod">
          <ac:chgData name="Abeykoon Mudiyanselage, Udayani Prabha Kumari" userId="aed34969-49bd-42d6-9a2c-2640b7e69c14" providerId="ADAL" clId="{C42CFF95-7E95-4214-BC6D-3998BE3CFEA6}" dt="2024-02-23T17:54:39.559" v="432" actId="478"/>
          <ac:spMkLst>
            <pc:docMk/>
            <pc:sldMk cId="1830897104" sldId="259"/>
            <ac:spMk id="34" creationId="{519ACDE0-8CB2-84F4-DFB0-63E220572801}"/>
          </ac:spMkLst>
        </pc:spChg>
        <pc:spChg chg="add mod">
          <ac:chgData name="Abeykoon Mudiyanselage, Udayani Prabha Kumari" userId="aed34969-49bd-42d6-9a2c-2640b7e69c14" providerId="ADAL" clId="{C42CFF95-7E95-4214-BC6D-3998BE3CFEA6}" dt="2024-02-23T17:54:39.559" v="432" actId="478"/>
          <ac:spMkLst>
            <pc:docMk/>
            <pc:sldMk cId="1830897104" sldId="259"/>
            <ac:spMk id="36" creationId="{50BF398D-6773-B596-C668-1DBDC6197562}"/>
          </ac:spMkLst>
        </pc:spChg>
        <pc:spChg chg="add mod">
          <ac:chgData name="Abeykoon Mudiyanselage, Udayani Prabha Kumari" userId="aed34969-49bd-42d6-9a2c-2640b7e69c14" providerId="ADAL" clId="{C42CFF95-7E95-4214-BC6D-3998BE3CFEA6}" dt="2024-02-23T17:54:39.559" v="432" actId="478"/>
          <ac:spMkLst>
            <pc:docMk/>
            <pc:sldMk cId="1830897104" sldId="259"/>
            <ac:spMk id="38" creationId="{2FBADE85-F7DA-6E0D-39E4-445DD1843F98}"/>
          </ac:spMkLst>
        </pc:spChg>
        <pc:spChg chg="add mod">
          <ac:chgData name="Abeykoon Mudiyanselage, Udayani Prabha Kumari" userId="aed34969-49bd-42d6-9a2c-2640b7e69c14" providerId="ADAL" clId="{C42CFF95-7E95-4214-BC6D-3998BE3CFEA6}" dt="2024-02-23T17:54:39.559" v="432" actId="478"/>
          <ac:spMkLst>
            <pc:docMk/>
            <pc:sldMk cId="1830897104" sldId="259"/>
            <ac:spMk id="40" creationId="{840819EB-540D-AD78-B69E-0D3236C59697}"/>
          </ac:spMkLst>
        </pc:spChg>
        <pc:spChg chg="add mod">
          <ac:chgData name="Abeykoon Mudiyanselage, Udayani Prabha Kumari" userId="aed34969-49bd-42d6-9a2c-2640b7e69c14" providerId="ADAL" clId="{C42CFF95-7E95-4214-BC6D-3998BE3CFEA6}" dt="2024-02-23T17:54:39.559" v="432" actId="478"/>
          <ac:spMkLst>
            <pc:docMk/>
            <pc:sldMk cId="1830897104" sldId="259"/>
            <ac:spMk id="42" creationId="{FC6E0E23-ECE6-5D63-4AA6-922C5DA0C595}"/>
          </ac:spMkLst>
        </pc:spChg>
        <pc:spChg chg="add mod">
          <ac:chgData name="Abeykoon Mudiyanselage, Udayani Prabha Kumari" userId="aed34969-49bd-42d6-9a2c-2640b7e69c14" providerId="ADAL" clId="{C42CFF95-7E95-4214-BC6D-3998BE3CFEA6}" dt="2024-02-23T17:54:39.559" v="432" actId="478"/>
          <ac:spMkLst>
            <pc:docMk/>
            <pc:sldMk cId="1830897104" sldId="259"/>
            <ac:spMk id="44" creationId="{C69E20E4-9127-3BA8-254B-69F115086EFE}"/>
          </ac:spMkLst>
        </pc:spChg>
        <pc:spChg chg="add mod">
          <ac:chgData name="Abeykoon Mudiyanselage, Udayani Prabha Kumari" userId="aed34969-49bd-42d6-9a2c-2640b7e69c14" providerId="ADAL" clId="{C42CFF95-7E95-4214-BC6D-3998BE3CFEA6}" dt="2024-02-23T17:54:39.559" v="432" actId="478"/>
          <ac:spMkLst>
            <pc:docMk/>
            <pc:sldMk cId="1830897104" sldId="259"/>
            <ac:spMk id="46" creationId="{F6D7C05D-44B0-7D7C-466B-1B26891D54FE}"/>
          </ac:spMkLst>
        </pc:spChg>
        <pc:spChg chg="add mod">
          <ac:chgData name="Abeykoon Mudiyanselage, Udayani Prabha Kumari" userId="aed34969-49bd-42d6-9a2c-2640b7e69c14" providerId="ADAL" clId="{C42CFF95-7E95-4214-BC6D-3998BE3CFEA6}" dt="2024-02-23T17:54:39.559" v="432" actId="478"/>
          <ac:spMkLst>
            <pc:docMk/>
            <pc:sldMk cId="1830897104" sldId="259"/>
            <ac:spMk id="48" creationId="{5BE18ED9-F2F6-AB31-4475-3E11A7BB62CA}"/>
          </ac:spMkLst>
        </pc:spChg>
        <pc:spChg chg="add mod">
          <ac:chgData name="Abeykoon Mudiyanselage, Udayani Prabha Kumari" userId="aed34969-49bd-42d6-9a2c-2640b7e69c14" providerId="ADAL" clId="{C42CFF95-7E95-4214-BC6D-3998BE3CFEA6}" dt="2024-02-23T17:54:39.559" v="432" actId="478"/>
          <ac:spMkLst>
            <pc:docMk/>
            <pc:sldMk cId="1830897104" sldId="259"/>
            <ac:spMk id="50" creationId="{0771A1EB-F38E-603C-06CA-E98C3594748A}"/>
          </ac:spMkLst>
        </pc:spChg>
        <pc:spChg chg="add del mod">
          <ac:chgData name="Abeykoon Mudiyanselage, Udayani Prabha Kumari" userId="aed34969-49bd-42d6-9a2c-2640b7e69c14" providerId="ADAL" clId="{C42CFF95-7E95-4214-BC6D-3998BE3CFEA6}" dt="2024-02-23T17:55:42.232" v="439" actId="21"/>
          <ac:spMkLst>
            <pc:docMk/>
            <pc:sldMk cId="1830897104" sldId="259"/>
            <ac:spMk id="51" creationId="{34A85520-BCDB-C735-7CDB-38702BC4CD3A}"/>
          </ac:spMkLst>
        </pc:spChg>
        <pc:graphicFrameChg chg="del">
          <ac:chgData name="Abeykoon Mudiyanselage, Udayani Prabha Kumari" userId="aed34969-49bd-42d6-9a2c-2640b7e69c14" providerId="ADAL" clId="{C42CFF95-7E95-4214-BC6D-3998BE3CFEA6}" dt="2024-02-23T17:54:39.559" v="432" actId="478"/>
          <ac:graphicFrameMkLst>
            <pc:docMk/>
            <pc:sldMk cId="1830897104" sldId="259"/>
            <ac:graphicFrameMk id="19" creationId="{BA5D13E7-9F6C-29BE-C45C-AE032BBFEB2D}"/>
          </ac:graphicFrameMkLst>
        </pc:graphicFrameChg>
        <pc:graphicFrameChg chg="del">
          <ac:chgData name="Abeykoon Mudiyanselage, Udayani Prabha Kumari" userId="aed34969-49bd-42d6-9a2c-2640b7e69c14" providerId="ADAL" clId="{C42CFF95-7E95-4214-BC6D-3998BE3CFEA6}" dt="2024-02-23T17:54:39.559" v="432" actId="478"/>
          <ac:graphicFrameMkLst>
            <pc:docMk/>
            <pc:sldMk cId="1830897104" sldId="259"/>
            <ac:graphicFrameMk id="20" creationId="{75935655-235E-1800-5034-20C9BADE8C69}"/>
          </ac:graphicFrameMkLst>
        </pc:graphicFrameChg>
        <pc:picChg chg="del">
          <ac:chgData name="Abeykoon Mudiyanselage, Udayani Prabha Kumari" userId="aed34969-49bd-42d6-9a2c-2640b7e69c14" providerId="ADAL" clId="{C42CFF95-7E95-4214-BC6D-3998BE3CFEA6}" dt="2024-02-23T17:54:39.559" v="432" actId="478"/>
          <ac:picMkLst>
            <pc:docMk/>
            <pc:sldMk cId="1830897104" sldId="259"/>
            <ac:picMk id="21" creationId="{A2BDE8AE-6F4F-E1DD-E5E8-EC90DA8AA90D}"/>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F336B92-09F4-F843-9C4E-8633A9568E95}"/>
              </a:ext>
            </a:extLst>
          </p:cNvPr>
          <p:cNvSpPr>
            <a:spLocks noChangeAspect="1"/>
          </p:cNvSpPr>
          <p:nvPr userDrawn="1"/>
        </p:nvSpPr>
        <p:spPr>
          <a:xfrm>
            <a:off x="1" y="1"/>
            <a:ext cx="9769612" cy="20378057"/>
          </a:xfrm>
          <a:prstGeom prst="rect">
            <a:avLst/>
          </a:prstGeom>
          <a:solidFill>
            <a:srgbClr val="286D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7300" dirty="0"/>
          </a:p>
        </p:txBody>
      </p:sp>
      <p:sp>
        <p:nvSpPr>
          <p:cNvPr id="9" name="Text Placeholder 8">
            <a:extLst>
              <a:ext uri="{FF2B5EF4-FFF2-40B4-BE49-F238E27FC236}">
                <a16:creationId xmlns:a16="http://schemas.microsoft.com/office/drawing/2014/main" id="{C92DC7F1-5F3B-F847-A2D3-C965869291F6}"/>
              </a:ext>
            </a:extLst>
          </p:cNvPr>
          <p:cNvSpPr>
            <a:spLocks noGrp="1"/>
          </p:cNvSpPr>
          <p:nvPr>
            <p:ph type="body" sz="quarter" idx="10" hasCustomPrompt="1"/>
          </p:nvPr>
        </p:nvSpPr>
        <p:spPr>
          <a:xfrm>
            <a:off x="922602" y="721243"/>
            <a:ext cx="8026252" cy="11410168"/>
          </a:xfrm>
        </p:spPr>
        <p:txBody>
          <a:bodyPr anchor="ctr">
            <a:normAutofit/>
          </a:bodyPr>
          <a:lstStyle>
            <a:lvl1pPr marL="0" indent="0">
              <a:buNone/>
              <a:defRPr sz="7334">
                <a:solidFill>
                  <a:schemeClr val="bg1"/>
                </a:solidFill>
                <a:latin typeface="Georgia" panose="02040502050405020303" pitchFamily="18" charset="0"/>
              </a:defRPr>
            </a:lvl1pPr>
            <a:lvl2pPr>
              <a:defRPr>
                <a:solidFill>
                  <a:schemeClr val="bg1"/>
                </a:solidFill>
                <a:latin typeface="Georgia" panose="02040502050405020303" pitchFamily="18" charset="0"/>
              </a:defRPr>
            </a:lvl2pPr>
            <a:lvl3pPr>
              <a:defRPr>
                <a:solidFill>
                  <a:schemeClr val="bg1"/>
                </a:solidFill>
                <a:latin typeface="Georgia" panose="02040502050405020303" pitchFamily="18" charset="0"/>
              </a:defRPr>
            </a:lvl3pPr>
            <a:lvl4pPr>
              <a:defRPr>
                <a:solidFill>
                  <a:schemeClr val="bg1"/>
                </a:solidFill>
                <a:latin typeface="Georgia" panose="02040502050405020303" pitchFamily="18" charset="0"/>
              </a:defRPr>
            </a:lvl4pPr>
            <a:lvl5pPr>
              <a:defRPr>
                <a:solidFill>
                  <a:schemeClr val="bg1"/>
                </a:solidFill>
                <a:latin typeface="Georgia" panose="02040502050405020303" pitchFamily="18" charset="0"/>
              </a:defRPr>
            </a:lvl5pPr>
          </a:lstStyle>
          <a:p>
            <a:pPr lvl="0"/>
            <a:r>
              <a:rPr lang="en-US" dirty="0"/>
              <a:t>Title of poster</a:t>
            </a:r>
          </a:p>
        </p:txBody>
      </p:sp>
      <p:sp>
        <p:nvSpPr>
          <p:cNvPr id="12" name="Text Placeholder 11">
            <a:extLst>
              <a:ext uri="{FF2B5EF4-FFF2-40B4-BE49-F238E27FC236}">
                <a16:creationId xmlns:a16="http://schemas.microsoft.com/office/drawing/2014/main" id="{3315ADB9-F35A-0E43-B7E1-E86069CB857F}"/>
              </a:ext>
            </a:extLst>
          </p:cNvPr>
          <p:cNvSpPr>
            <a:spLocks noGrp="1"/>
          </p:cNvSpPr>
          <p:nvPr>
            <p:ph type="body" sz="quarter" idx="11" hasCustomPrompt="1"/>
          </p:nvPr>
        </p:nvSpPr>
        <p:spPr>
          <a:xfrm>
            <a:off x="961248" y="12582219"/>
            <a:ext cx="7988395" cy="3272900"/>
          </a:xfrm>
        </p:spPr>
        <p:txBody>
          <a:bodyPr anchor="ctr">
            <a:normAutofit/>
          </a:bodyPr>
          <a:lstStyle>
            <a:lvl1pPr marL="0" indent="0">
              <a:buNone/>
              <a:defRPr sz="3667">
                <a:solidFill>
                  <a:schemeClr val="bg1"/>
                </a:solidFill>
                <a:latin typeface="Arial" panose="020B0604020202020204" pitchFamily="34" charset="0"/>
                <a:cs typeface="Arial" panose="020B0604020202020204" pitchFamily="34" charset="0"/>
              </a:defRPr>
            </a:lvl1pPr>
          </a:lstStyle>
          <a:p>
            <a:pPr lvl="0"/>
            <a:r>
              <a:rPr lang="en-US" dirty="0"/>
              <a:t>Author name(s)</a:t>
            </a:r>
          </a:p>
        </p:txBody>
      </p:sp>
      <p:pic>
        <p:nvPicPr>
          <p:cNvPr id="13" name="Picture 28" descr="ysm_shield.gif">
            <a:extLst>
              <a:ext uri="{FF2B5EF4-FFF2-40B4-BE49-F238E27FC236}">
                <a16:creationId xmlns:a16="http://schemas.microsoft.com/office/drawing/2014/main" id="{E2CAACF7-447D-9941-B023-838FA026D4F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61247" y="20734027"/>
            <a:ext cx="727604" cy="998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 Placeholder 15">
            <a:extLst>
              <a:ext uri="{FF2B5EF4-FFF2-40B4-BE49-F238E27FC236}">
                <a16:creationId xmlns:a16="http://schemas.microsoft.com/office/drawing/2014/main" id="{C258FD79-DE5E-C84C-BE47-CE45ACCA48C1}"/>
              </a:ext>
            </a:extLst>
          </p:cNvPr>
          <p:cNvSpPr>
            <a:spLocks noGrp="1"/>
          </p:cNvSpPr>
          <p:nvPr>
            <p:ph type="body" sz="quarter" idx="13" hasCustomPrompt="1"/>
          </p:nvPr>
        </p:nvSpPr>
        <p:spPr>
          <a:xfrm>
            <a:off x="10106616" y="721244"/>
            <a:ext cx="9279232" cy="715671"/>
          </a:xfrm>
        </p:spPr>
        <p:txBody>
          <a:bodyPr>
            <a:noAutofit/>
          </a:bodyPr>
          <a:lstStyle>
            <a:lvl1pPr marL="0" indent="0">
              <a:buNone/>
              <a:defRPr sz="4400">
                <a:solidFill>
                  <a:srgbClr val="286DC0"/>
                </a:solidFill>
                <a:latin typeface="Georgia" panose="02040502050405020303" pitchFamily="18" charset="0"/>
              </a:defRPr>
            </a:lvl1pPr>
          </a:lstStyle>
          <a:p>
            <a:pPr lvl="0"/>
            <a:r>
              <a:rPr lang="en-US" dirty="0">
                <a:latin typeface="Georgia" panose="02040502050405020303" pitchFamily="18" charset="0"/>
              </a:rPr>
              <a:t>Section title</a:t>
            </a:r>
            <a:endParaRPr lang="en-US" dirty="0"/>
          </a:p>
        </p:txBody>
      </p:sp>
      <p:sp>
        <p:nvSpPr>
          <p:cNvPr id="19" name="Text Placeholder 15">
            <a:extLst>
              <a:ext uri="{FF2B5EF4-FFF2-40B4-BE49-F238E27FC236}">
                <a16:creationId xmlns:a16="http://schemas.microsoft.com/office/drawing/2014/main" id="{1828F134-1068-774B-80FD-2B4E50E7A0C0}"/>
              </a:ext>
            </a:extLst>
          </p:cNvPr>
          <p:cNvSpPr>
            <a:spLocks noGrp="1"/>
          </p:cNvSpPr>
          <p:nvPr>
            <p:ph type="body" sz="quarter" idx="14" hasCustomPrompt="1"/>
          </p:nvPr>
        </p:nvSpPr>
        <p:spPr>
          <a:xfrm>
            <a:off x="20104762" y="721244"/>
            <a:ext cx="9814406" cy="667105"/>
          </a:xfrm>
        </p:spPr>
        <p:txBody>
          <a:bodyPr>
            <a:noAutofit/>
          </a:bodyPr>
          <a:lstStyle>
            <a:lvl1pPr marL="0" indent="0">
              <a:buNone/>
              <a:defRPr sz="4400">
                <a:solidFill>
                  <a:srgbClr val="286DC0"/>
                </a:solidFill>
                <a:latin typeface="Georgia" panose="02040502050405020303" pitchFamily="18" charset="0"/>
              </a:defRPr>
            </a:lvl1pPr>
          </a:lstStyle>
          <a:p>
            <a:pPr lvl="0"/>
            <a:r>
              <a:rPr lang="en-US" dirty="0">
                <a:latin typeface="Georgia" panose="02040502050405020303" pitchFamily="18" charset="0"/>
              </a:rPr>
              <a:t>Section title</a:t>
            </a:r>
            <a:endParaRPr lang="en-US" dirty="0"/>
          </a:p>
        </p:txBody>
      </p:sp>
      <p:sp>
        <p:nvSpPr>
          <p:cNvPr id="22" name="Text Placeholder 15">
            <a:extLst>
              <a:ext uri="{FF2B5EF4-FFF2-40B4-BE49-F238E27FC236}">
                <a16:creationId xmlns:a16="http://schemas.microsoft.com/office/drawing/2014/main" id="{ECD92C72-2395-DB45-860F-A519C0D416FE}"/>
              </a:ext>
            </a:extLst>
          </p:cNvPr>
          <p:cNvSpPr>
            <a:spLocks noGrp="1"/>
          </p:cNvSpPr>
          <p:nvPr>
            <p:ph type="body" sz="quarter" idx="17" hasCustomPrompt="1"/>
          </p:nvPr>
        </p:nvSpPr>
        <p:spPr>
          <a:xfrm>
            <a:off x="10106616" y="7227027"/>
            <a:ext cx="9279231" cy="708660"/>
          </a:xfrm>
        </p:spPr>
        <p:txBody>
          <a:bodyPr>
            <a:noAutofit/>
          </a:bodyPr>
          <a:lstStyle>
            <a:lvl1pPr marL="0" indent="0">
              <a:buNone/>
              <a:defRPr sz="4400">
                <a:solidFill>
                  <a:srgbClr val="286DC0"/>
                </a:solidFill>
                <a:latin typeface="Georgia" panose="02040502050405020303" pitchFamily="18" charset="0"/>
              </a:defRPr>
            </a:lvl1pPr>
          </a:lstStyle>
          <a:p>
            <a:pPr lvl="0"/>
            <a:r>
              <a:rPr lang="en-US" dirty="0">
                <a:latin typeface="Georgia" panose="02040502050405020303" pitchFamily="18" charset="0"/>
              </a:rPr>
              <a:t>Section title</a:t>
            </a:r>
            <a:endParaRPr lang="en-US" dirty="0"/>
          </a:p>
        </p:txBody>
      </p:sp>
      <p:sp>
        <p:nvSpPr>
          <p:cNvPr id="23" name="Text Placeholder 15">
            <a:extLst>
              <a:ext uri="{FF2B5EF4-FFF2-40B4-BE49-F238E27FC236}">
                <a16:creationId xmlns:a16="http://schemas.microsoft.com/office/drawing/2014/main" id="{E6EF7909-9539-924A-8F39-640E16F4DA90}"/>
              </a:ext>
            </a:extLst>
          </p:cNvPr>
          <p:cNvSpPr>
            <a:spLocks noGrp="1"/>
          </p:cNvSpPr>
          <p:nvPr>
            <p:ph type="body" sz="quarter" idx="18" hasCustomPrompt="1"/>
          </p:nvPr>
        </p:nvSpPr>
        <p:spPr>
          <a:xfrm>
            <a:off x="10106616" y="13809418"/>
            <a:ext cx="9279231" cy="622763"/>
          </a:xfrm>
        </p:spPr>
        <p:txBody>
          <a:bodyPr>
            <a:noAutofit/>
          </a:bodyPr>
          <a:lstStyle>
            <a:lvl1pPr marL="0" indent="0">
              <a:buNone/>
              <a:defRPr sz="4400">
                <a:solidFill>
                  <a:srgbClr val="286DC0"/>
                </a:solidFill>
                <a:latin typeface="Georgia" panose="02040502050405020303" pitchFamily="18" charset="0"/>
              </a:defRPr>
            </a:lvl1pPr>
          </a:lstStyle>
          <a:p>
            <a:pPr lvl="0"/>
            <a:r>
              <a:rPr lang="en-US" dirty="0">
                <a:latin typeface="Georgia" panose="02040502050405020303" pitchFamily="18" charset="0"/>
              </a:rPr>
              <a:t>Section title</a:t>
            </a:r>
            <a:endParaRPr lang="en-US" dirty="0"/>
          </a:p>
        </p:txBody>
      </p:sp>
      <p:sp>
        <p:nvSpPr>
          <p:cNvPr id="24" name="Text Placeholder 15">
            <a:extLst>
              <a:ext uri="{FF2B5EF4-FFF2-40B4-BE49-F238E27FC236}">
                <a16:creationId xmlns:a16="http://schemas.microsoft.com/office/drawing/2014/main" id="{498D18E4-0EB6-CD4D-9A78-EEC5268BD6B7}"/>
              </a:ext>
            </a:extLst>
          </p:cNvPr>
          <p:cNvSpPr>
            <a:spLocks noGrp="1"/>
          </p:cNvSpPr>
          <p:nvPr>
            <p:ph type="body" sz="quarter" idx="19" hasCustomPrompt="1"/>
          </p:nvPr>
        </p:nvSpPr>
        <p:spPr>
          <a:xfrm>
            <a:off x="20104761" y="18105204"/>
            <a:ext cx="8877201" cy="780513"/>
          </a:xfrm>
        </p:spPr>
        <p:txBody>
          <a:bodyPr>
            <a:noAutofit/>
          </a:bodyPr>
          <a:lstStyle>
            <a:lvl1pPr marL="0" indent="0">
              <a:buNone/>
              <a:defRPr sz="4400">
                <a:solidFill>
                  <a:srgbClr val="286DC0"/>
                </a:solidFill>
                <a:latin typeface="Georgia" panose="02040502050405020303" pitchFamily="18" charset="0"/>
              </a:defRPr>
            </a:lvl1pPr>
          </a:lstStyle>
          <a:p>
            <a:pPr lvl="0"/>
            <a:r>
              <a:rPr lang="en-US" dirty="0">
                <a:latin typeface="Georgia" panose="02040502050405020303" pitchFamily="18" charset="0"/>
              </a:rPr>
              <a:t>Section title</a:t>
            </a:r>
            <a:endParaRPr lang="en-US" dirty="0"/>
          </a:p>
        </p:txBody>
      </p:sp>
      <p:sp>
        <p:nvSpPr>
          <p:cNvPr id="30" name="Text Placeholder 25">
            <a:extLst>
              <a:ext uri="{FF2B5EF4-FFF2-40B4-BE49-F238E27FC236}">
                <a16:creationId xmlns:a16="http://schemas.microsoft.com/office/drawing/2014/main" id="{7F77C156-0509-5142-9F7C-27023874F524}"/>
              </a:ext>
            </a:extLst>
          </p:cNvPr>
          <p:cNvSpPr>
            <a:spLocks noGrp="1"/>
          </p:cNvSpPr>
          <p:nvPr>
            <p:ph type="body" sz="quarter" idx="23" hasCustomPrompt="1"/>
          </p:nvPr>
        </p:nvSpPr>
        <p:spPr>
          <a:xfrm>
            <a:off x="20104760" y="12393448"/>
            <a:ext cx="8994438" cy="5486657"/>
          </a:xfrm>
        </p:spPr>
        <p:txBody>
          <a:bodyPr>
            <a:normAutofit/>
          </a:bodyPr>
          <a:lstStyle>
            <a:lvl1pPr marL="0" indent="0">
              <a:buNone/>
              <a:defRPr sz="3300">
                <a:latin typeface="Arial" panose="020B0604020202020204" pitchFamily="34" charset="0"/>
                <a:ea typeface="Verdana" panose="020B0604030504040204" pitchFamily="34" charset="0"/>
                <a:cs typeface="Arial" panose="020B0604020202020204" pitchFamily="34" charset="0"/>
              </a:defRPr>
            </a:lvl1pPr>
          </a:lstStyle>
          <a:p>
            <a:pPr lvl="0"/>
            <a:r>
              <a:rPr lang="en-US" dirty="0"/>
              <a:t>Limitations go here</a:t>
            </a:r>
          </a:p>
        </p:txBody>
      </p:sp>
      <p:sp>
        <p:nvSpPr>
          <p:cNvPr id="31" name="Text Placeholder 25">
            <a:extLst>
              <a:ext uri="{FF2B5EF4-FFF2-40B4-BE49-F238E27FC236}">
                <a16:creationId xmlns:a16="http://schemas.microsoft.com/office/drawing/2014/main" id="{BD6DC2FE-960B-A444-9117-4456B0BDAFE6}"/>
              </a:ext>
            </a:extLst>
          </p:cNvPr>
          <p:cNvSpPr>
            <a:spLocks noGrp="1"/>
          </p:cNvSpPr>
          <p:nvPr>
            <p:ph type="body" sz="quarter" idx="24" hasCustomPrompt="1"/>
          </p:nvPr>
        </p:nvSpPr>
        <p:spPr>
          <a:xfrm>
            <a:off x="29919169" y="12311788"/>
            <a:ext cx="9595973" cy="5568316"/>
          </a:xfrm>
        </p:spPr>
        <p:txBody>
          <a:bodyPr>
            <a:normAutofit/>
          </a:bodyPr>
          <a:lstStyle>
            <a:lvl1pPr marL="0" indent="0">
              <a:buNone/>
              <a:defRPr sz="3300">
                <a:latin typeface="Arial" panose="020B0604020202020204" pitchFamily="34" charset="0"/>
                <a:ea typeface="Verdana" panose="020B0604030504040204" pitchFamily="34" charset="0"/>
                <a:cs typeface="Arial" panose="020B0604020202020204" pitchFamily="34" charset="0"/>
              </a:defRPr>
            </a:lvl1pPr>
          </a:lstStyle>
          <a:p>
            <a:pPr lvl="0"/>
            <a:r>
              <a:rPr lang="en-US" dirty="0"/>
              <a:t>Conclusions go here</a:t>
            </a:r>
          </a:p>
        </p:txBody>
      </p:sp>
      <p:sp>
        <p:nvSpPr>
          <p:cNvPr id="32" name="Text Placeholder 25">
            <a:extLst>
              <a:ext uri="{FF2B5EF4-FFF2-40B4-BE49-F238E27FC236}">
                <a16:creationId xmlns:a16="http://schemas.microsoft.com/office/drawing/2014/main" id="{25BADF0C-08A2-5442-8004-B038DC1ADE41}"/>
              </a:ext>
            </a:extLst>
          </p:cNvPr>
          <p:cNvSpPr>
            <a:spLocks noGrp="1"/>
          </p:cNvSpPr>
          <p:nvPr>
            <p:ph type="body" sz="quarter" idx="25" hasCustomPrompt="1"/>
          </p:nvPr>
        </p:nvSpPr>
        <p:spPr>
          <a:xfrm>
            <a:off x="20104762" y="19110816"/>
            <a:ext cx="19410379" cy="2318629"/>
          </a:xfrm>
        </p:spPr>
        <p:txBody>
          <a:bodyPr>
            <a:normAutofit/>
          </a:bodyPr>
          <a:lstStyle>
            <a:lvl1pPr marL="0" indent="0">
              <a:buNone/>
              <a:defRPr sz="3300">
                <a:latin typeface="Arial" panose="020B0604020202020204" pitchFamily="34" charset="0"/>
                <a:ea typeface="Verdana" panose="020B0604030504040204" pitchFamily="34" charset="0"/>
                <a:cs typeface="Arial" panose="020B0604020202020204" pitchFamily="34" charset="0"/>
              </a:defRPr>
            </a:lvl1pPr>
          </a:lstStyle>
          <a:p>
            <a:pPr lvl="0"/>
            <a:r>
              <a:rPr lang="en-US" dirty="0"/>
              <a:t>References/acknowledgments can go here</a:t>
            </a:r>
          </a:p>
        </p:txBody>
      </p:sp>
      <p:sp>
        <p:nvSpPr>
          <p:cNvPr id="34" name="Text Placeholder 33">
            <a:extLst>
              <a:ext uri="{FF2B5EF4-FFF2-40B4-BE49-F238E27FC236}">
                <a16:creationId xmlns:a16="http://schemas.microsoft.com/office/drawing/2014/main" id="{E862E136-2530-114D-9B1B-649C36CF6418}"/>
              </a:ext>
            </a:extLst>
          </p:cNvPr>
          <p:cNvSpPr>
            <a:spLocks noGrp="1"/>
          </p:cNvSpPr>
          <p:nvPr>
            <p:ph type="body" sz="quarter" idx="26" hasCustomPrompt="1"/>
          </p:nvPr>
        </p:nvSpPr>
        <p:spPr>
          <a:xfrm>
            <a:off x="10106616" y="1680926"/>
            <a:ext cx="9279232" cy="5148500"/>
          </a:xfrm>
        </p:spPr>
        <p:txBody>
          <a:bodyPr>
            <a:normAutofit/>
          </a:bodyPr>
          <a:lstStyle>
            <a:lvl1pPr marL="0" indent="0">
              <a:buNone/>
              <a:defRPr sz="3300">
                <a:latin typeface="Arial" panose="020B0604020202020204" pitchFamily="34" charset="0"/>
                <a:cs typeface="Arial" panose="020B0604020202020204" pitchFamily="34" charset="0"/>
              </a:defRPr>
            </a:lvl1pPr>
            <a:lvl2pPr>
              <a:defRPr sz="5280">
                <a:latin typeface="Arial" panose="020B0604020202020204" pitchFamily="34" charset="0"/>
                <a:cs typeface="Arial" panose="020B0604020202020204" pitchFamily="34" charset="0"/>
              </a:defRPr>
            </a:lvl2pPr>
            <a:lvl3pPr>
              <a:defRPr sz="4400">
                <a:latin typeface="Arial" panose="020B0604020202020204" pitchFamily="34" charset="0"/>
                <a:cs typeface="Arial" panose="020B0604020202020204" pitchFamily="34" charset="0"/>
              </a:defRPr>
            </a:lvl3pPr>
            <a:lvl4pPr>
              <a:defRPr sz="3960">
                <a:latin typeface="Arial" panose="020B0604020202020204" pitchFamily="34" charset="0"/>
                <a:cs typeface="Arial" panose="020B0604020202020204" pitchFamily="34" charset="0"/>
              </a:defRPr>
            </a:lvl4pPr>
            <a:lvl5pPr>
              <a:defRPr sz="3960">
                <a:latin typeface="Arial" panose="020B0604020202020204" pitchFamily="34" charset="0"/>
                <a:cs typeface="Arial" panose="020B0604020202020204" pitchFamily="34" charset="0"/>
              </a:defRPr>
            </a:lvl5pPr>
          </a:lstStyle>
          <a:p>
            <a:pPr lvl="0"/>
            <a:r>
              <a:rPr lang="en-US" dirty="0"/>
              <a:t>Background goes here</a:t>
            </a:r>
          </a:p>
        </p:txBody>
      </p:sp>
      <p:sp>
        <p:nvSpPr>
          <p:cNvPr id="35" name="Text Placeholder 33">
            <a:extLst>
              <a:ext uri="{FF2B5EF4-FFF2-40B4-BE49-F238E27FC236}">
                <a16:creationId xmlns:a16="http://schemas.microsoft.com/office/drawing/2014/main" id="{1CB4DD04-8D36-7D4F-A277-1B7B5770F048}"/>
              </a:ext>
            </a:extLst>
          </p:cNvPr>
          <p:cNvSpPr>
            <a:spLocks noGrp="1"/>
          </p:cNvSpPr>
          <p:nvPr>
            <p:ph type="body" sz="quarter" idx="27" hasCustomPrompt="1"/>
          </p:nvPr>
        </p:nvSpPr>
        <p:spPr>
          <a:xfrm>
            <a:off x="20104762" y="1680926"/>
            <a:ext cx="19410378" cy="9627608"/>
          </a:xfrm>
        </p:spPr>
        <p:txBody>
          <a:bodyPr>
            <a:normAutofit/>
          </a:bodyPr>
          <a:lstStyle>
            <a:lvl1pPr marL="0" indent="0">
              <a:buNone/>
              <a:defRPr sz="3300">
                <a:latin typeface="Arial" panose="020B0604020202020204" pitchFamily="34" charset="0"/>
                <a:cs typeface="Arial" panose="020B0604020202020204" pitchFamily="34" charset="0"/>
              </a:defRPr>
            </a:lvl1pPr>
            <a:lvl2pPr>
              <a:defRPr sz="5280">
                <a:latin typeface="Arial" panose="020B0604020202020204" pitchFamily="34" charset="0"/>
                <a:cs typeface="Arial" panose="020B0604020202020204" pitchFamily="34" charset="0"/>
              </a:defRPr>
            </a:lvl2pPr>
            <a:lvl3pPr>
              <a:defRPr sz="4400">
                <a:latin typeface="Arial" panose="020B0604020202020204" pitchFamily="34" charset="0"/>
                <a:cs typeface="Arial" panose="020B0604020202020204" pitchFamily="34" charset="0"/>
              </a:defRPr>
            </a:lvl3pPr>
            <a:lvl4pPr>
              <a:defRPr sz="3960">
                <a:latin typeface="Arial" panose="020B0604020202020204" pitchFamily="34" charset="0"/>
                <a:cs typeface="Arial" panose="020B0604020202020204" pitchFamily="34" charset="0"/>
              </a:defRPr>
            </a:lvl4pPr>
            <a:lvl5pPr>
              <a:defRPr sz="3960">
                <a:latin typeface="Arial" panose="020B0604020202020204" pitchFamily="34" charset="0"/>
                <a:cs typeface="Arial" panose="020B0604020202020204" pitchFamily="34" charset="0"/>
              </a:defRPr>
            </a:lvl5pPr>
          </a:lstStyle>
          <a:p>
            <a:pPr lvl="0"/>
            <a:r>
              <a:rPr lang="en-US" dirty="0"/>
              <a:t>Results or main point of your poster goes here – try to include as many graphics/visuals as possible</a:t>
            </a:r>
          </a:p>
        </p:txBody>
      </p:sp>
      <p:sp>
        <p:nvSpPr>
          <p:cNvPr id="25" name="Text Placeholder 11">
            <a:extLst>
              <a:ext uri="{FF2B5EF4-FFF2-40B4-BE49-F238E27FC236}">
                <a16:creationId xmlns:a16="http://schemas.microsoft.com/office/drawing/2014/main" id="{E315EC67-DAF6-5146-A1B1-B8D40BD4D90D}"/>
              </a:ext>
            </a:extLst>
          </p:cNvPr>
          <p:cNvSpPr>
            <a:spLocks noGrp="1"/>
          </p:cNvSpPr>
          <p:nvPr>
            <p:ph type="body" sz="quarter" idx="28" hasCustomPrompt="1"/>
          </p:nvPr>
        </p:nvSpPr>
        <p:spPr>
          <a:xfrm>
            <a:off x="961248" y="16245375"/>
            <a:ext cx="7988395" cy="3272900"/>
          </a:xfrm>
        </p:spPr>
        <p:txBody>
          <a:bodyPr anchor="ctr">
            <a:normAutofit/>
          </a:bodyPr>
          <a:lstStyle>
            <a:lvl1pPr marL="0" indent="0">
              <a:buNone/>
              <a:defRPr sz="2933">
                <a:solidFill>
                  <a:schemeClr val="bg1"/>
                </a:solidFill>
                <a:latin typeface="Arial" panose="020B0604020202020204" pitchFamily="34" charset="0"/>
                <a:cs typeface="Arial" panose="020B0604020202020204" pitchFamily="34" charset="0"/>
              </a:defRPr>
            </a:lvl1pPr>
          </a:lstStyle>
          <a:p>
            <a:pPr lvl="0"/>
            <a:r>
              <a:rPr lang="en-US" dirty="0"/>
              <a:t>Affiliation(s)</a:t>
            </a:r>
          </a:p>
        </p:txBody>
      </p:sp>
      <p:sp>
        <p:nvSpPr>
          <p:cNvPr id="3" name="TextBox 2">
            <a:extLst>
              <a:ext uri="{FF2B5EF4-FFF2-40B4-BE49-F238E27FC236}">
                <a16:creationId xmlns:a16="http://schemas.microsoft.com/office/drawing/2014/main" id="{CDFE55A0-47AF-BE4A-9249-81E7B15FAF22}"/>
              </a:ext>
            </a:extLst>
          </p:cNvPr>
          <p:cNvSpPr txBox="1"/>
          <p:nvPr userDrawn="1"/>
        </p:nvSpPr>
        <p:spPr>
          <a:xfrm>
            <a:off x="2387808" y="20713173"/>
            <a:ext cx="6962570" cy="938719"/>
          </a:xfrm>
          <a:prstGeom prst="rect">
            <a:avLst/>
          </a:prstGeom>
          <a:noFill/>
        </p:spPr>
        <p:txBody>
          <a:bodyPr wrap="square" rtlCol="0">
            <a:spAutoFit/>
          </a:bodyPr>
          <a:lstStyle/>
          <a:p>
            <a:r>
              <a:rPr lang="en-US" sz="5500" dirty="0">
                <a:solidFill>
                  <a:srgbClr val="00356B"/>
                </a:solidFill>
                <a:latin typeface="Georgia" panose="02040502050405020303" pitchFamily="18" charset="0"/>
              </a:rPr>
              <a:t>Yale </a:t>
            </a:r>
            <a:r>
              <a:rPr lang="en-US" sz="2933" spc="275" dirty="0">
                <a:solidFill>
                  <a:srgbClr val="00356B"/>
                </a:solidFill>
                <a:latin typeface="Georgia" panose="02040502050405020303" pitchFamily="18" charset="0"/>
              </a:rPr>
              <a:t>SCHOOL OF MEDICINE</a:t>
            </a:r>
            <a:endParaRPr lang="en-US" sz="5500" spc="275" dirty="0">
              <a:solidFill>
                <a:srgbClr val="00356B"/>
              </a:solidFill>
              <a:latin typeface="Georgia" panose="02040502050405020303" pitchFamily="18" charset="0"/>
            </a:endParaRPr>
          </a:p>
        </p:txBody>
      </p:sp>
      <p:sp>
        <p:nvSpPr>
          <p:cNvPr id="28" name="Text Placeholder 33">
            <a:extLst>
              <a:ext uri="{FF2B5EF4-FFF2-40B4-BE49-F238E27FC236}">
                <a16:creationId xmlns:a16="http://schemas.microsoft.com/office/drawing/2014/main" id="{EF95AAB1-B193-1D40-80D8-9DE57D201D01}"/>
              </a:ext>
            </a:extLst>
          </p:cNvPr>
          <p:cNvSpPr>
            <a:spLocks noGrp="1"/>
          </p:cNvSpPr>
          <p:nvPr>
            <p:ph type="body" sz="quarter" idx="29" hasCustomPrompt="1"/>
          </p:nvPr>
        </p:nvSpPr>
        <p:spPr>
          <a:xfrm>
            <a:off x="10106616" y="8266784"/>
            <a:ext cx="9279232" cy="5148500"/>
          </a:xfrm>
        </p:spPr>
        <p:txBody>
          <a:bodyPr>
            <a:normAutofit/>
          </a:bodyPr>
          <a:lstStyle>
            <a:lvl1pPr marL="0" indent="0">
              <a:buNone/>
              <a:defRPr sz="3300">
                <a:latin typeface="Arial" panose="020B0604020202020204" pitchFamily="34" charset="0"/>
                <a:cs typeface="Arial" panose="020B0604020202020204" pitchFamily="34" charset="0"/>
              </a:defRPr>
            </a:lvl1pPr>
            <a:lvl2pPr>
              <a:defRPr sz="5280">
                <a:latin typeface="Arial" panose="020B0604020202020204" pitchFamily="34" charset="0"/>
                <a:cs typeface="Arial" panose="020B0604020202020204" pitchFamily="34" charset="0"/>
              </a:defRPr>
            </a:lvl2pPr>
            <a:lvl3pPr>
              <a:defRPr sz="4400">
                <a:latin typeface="Arial" panose="020B0604020202020204" pitchFamily="34" charset="0"/>
                <a:cs typeface="Arial" panose="020B0604020202020204" pitchFamily="34" charset="0"/>
              </a:defRPr>
            </a:lvl3pPr>
            <a:lvl4pPr>
              <a:defRPr sz="3960">
                <a:latin typeface="Arial" panose="020B0604020202020204" pitchFamily="34" charset="0"/>
                <a:cs typeface="Arial" panose="020B0604020202020204" pitchFamily="34" charset="0"/>
              </a:defRPr>
            </a:lvl4pPr>
            <a:lvl5pPr>
              <a:defRPr sz="3960">
                <a:latin typeface="Arial" panose="020B0604020202020204" pitchFamily="34" charset="0"/>
                <a:cs typeface="Arial" panose="020B0604020202020204" pitchFamily="34" charset="0"/>
              </a:defRPr>
            </a:lvl5pPr>
          </a:lstStyle>
          <a:p>
            <a:pPr lvl="0"/>
            <a:r>
              <a:rPr lang="en-US" dirty="0"/>
              <a:t>Objectives go here</a:t>
            </a:r>
          </a:p>
        </p:txBody>
      </p:sp>
      <p:sp>
        <p:nvSpPr>
          <p:cNvPr id="33" name="Text Placeholder 33">
            <a:extLst>
              <a:ext uri="{FF2B5EF4-FFF2-40B4-BE49-F238E27FC236}">
                <a16:creationId xmlns:a16="http://schemas.microsoft.com/office/drawing/2014/main" id="{3FA30F87-060E-0D49-A8FC-D1E9387DB3BD}"/>
              </a:ext>
            </a:extLst>
          </p:cNvPr>
          <p:cNvSpPr>
            <a:spLocks noGrp="1"/>
          </p:cNvSpPr>
          <p:nvPr>
            <p:ph type="body" sz="quarter" idx="30" hasCustomPrompt="1"/>
          </p:nvPr>
        </p:nvSpPr>
        <p:spPr>
          <a:xfrm>
            <a:off x="10126573" y="14722009"/>
            <a:ext cx="9279232" cy="6766391"/>
          </a:xfrm>
        </p:spPr>
        <p:txBody>
          <a:bodyPr>
            <a:normAutofit/>
          </a:bodyPr>
          <a:lstStyle>
            <a:lvl1pPr marL="0" indent="0">
              <a:buNone/>
              <a:defRPr sz="3300">
                <a:latin typeface="Arial" panose="020B0604020202020204" pitchFamily="34" charset="0"/>
                <a:cs typeface="Arial" panose="020B0604020202020204" pitchFamily="34" charset="0"/>
              </a:defRPr>
            </a:lvl1pPr>
            <a:lvl2pPr>
              <a:defRPr sz="5280">
                <a:latin typeface="Arial" panose="020B0604020202020204" pitchFamily="34" charset="0"/>
                <a:cs typeface="Arial" panose="020B0604020202020204" pitchFamily="34" charset="0"/>
              </a:defRPr>
            </a:lvl2pPr>
            <a:lvl3pPr>
              <a:defRPr sz="4400">
                <a:latin typeface="Arial" panose="020B0604020202020204" pitchFamily="34" charset="0"/>
                <a:cs typeface="Arial" panose="020B0604020202020204" pitchFamily="34" charset="0"/>
              </a:defRPr>
            </a:lvl3pPr>
            <a:lvl4pPr>
              <a:defRPr sz="3960">
                <a:latin typeface="Arial" panose="020B0604020202020204" pitchFamily="34" charset="0"/>
                <a:cs typeface="Arial" panose="020B0604020202020204" pitchFamily="34" charset="0"/>
              </a:defRPr>
            </a:lvl4pPr>
            <a:lvl5pPr>
              <a:defRPr sz="3960">
                <a:latin typeface="Arial" panose="020B0604020202020204" pitchFamily="34" charset="0"/>
                <a:cs typeface="Arial" panose="020B0604020202020204" pitchFamily="34" charset="0"/>
              </a:defRPr>
            </a:lvl5pPr>
          </a:lstStyle>
          <a:p>
            <a:pPr lvl="0"/>
            <a:r>
              <a:rPr lang="en-US" dirty="0"/>
              <a:t>Methods go here</a:t>
            </a:r>
          </a:p>
        </p:txBody>
      </p:sp>
      <p:sp>
        <p:nvSpPr>
          <p:cNvPr id="36" name="Text Placeholder 15">
            <a:extLst>
              <a:ext uri="{FF2B5EF4-FFF2-40B4-BE49-F238E27FC236}">
                <a16:creationId xmlns:a16="http://schemas.microsoft.com/office/drawing/2014/main" id="{CF27F398-5D62-4A47-9D30-CB388FF49721}"/>
              </a:ext>
            </a:extLst>
          </p:cNvPr>
          <p:cNvSpPr>
            <a:spLocks noGrp="1"/>
          </p:cNvSpPr>
          <p:nvPr>
            <p:ph type="body" sz="quarter" idx="31" hasCustomPrompt="1"/>
          </p:nvPr>
        </p:nvSpPr>
        <p:spPr>
          <a:xfrm>
            <a:off x="20104762" y="11570570"/>
            <a:ext cx="8994437" cy="560841"/>
          </a:xfrm>
        </p:spPr>
        <p:txBody>
          <a:bodyPr>
            <a:noAutofit/>
          </a:bodyPr>
          <a:lstStyle>
            <a:lvl1pPr marL="0" indent="0">
              <a:buNone/>
              <a:defRPr sz="4400">
                <a:solidFill>
                  <a:srgbClr val="286DC0"/>
                </a:solidFill>
                <a:latin typeface="Georgia" panose="02040502050405020303" pitchFamily="18" charset="0"/>
              </a:defRPr>
            </a:lvl1pPr>
          </a:lstStyle>
          <a:p>
            <a:pPr lvl="0"/>
            <a:r>
              <a:rPr lang="en-US" dirty="0">
                <a:latin typeface="Georgia" panose="02040502050405020303" pitchFamily="18" charset="0"/>
              </a:rPr>
              <a:t>Section title</a:t>
            </a:r>
            <a:endParaRPr lang="en-US" dirty="0"/>
          </a:p>
        </p:txBody>
      </p:sp>
      <p:sp>
        <p:nvSpPr>
          <p:cNvPr id="37" name="Text Placeholder 15">
            <a:extLst>
              <a:ext uri="{FF2B5EF4-FFF2-40B4-BE49-F238E27FC236}">
                <a16:creationId xmlns:a16="http://schemas.microsoft.com/office/drawing/2014/main" id="{5FF3E17F-4711-2C45-A087-01C0D3F5D968}"/>
              </a:ext>
            </a:extLst>
          </p:cNvPr>
          <p:cNvSpPr>
            <a:spLocks noGrp="1"/>
          </p:cNvSpPr>
          <p:nvPr>
            <p:ph type="body" sz="quarter" idx="32" hasCustomPrompt="1"/>
          </p:nvPr>
        </p:nvSpPr>
        <p:spPr>
          <a:xfrm>
            <a:off x="29919168" y="11570570"/>
            <a:ext cx="9595973" cy="560841"/>
          </a:xfrm>
        </p:spPr>
        <p:txBody>
          <a:bodyPr>
            <a:noAutofit/>
          </a:bodyPr>
          <a:lstStyle>
            <a:lvl1pPr marL="0" indent="0">
              <a:buNone/>
              <a:defRPr sz="4400">
                <a:solidFill>
                  <a:srgbClr val="286DC0"/>
                </a:solidFill>
                <a:latin typeface="Georgia" panose="02040502050405020303" pitchFamily="18" charset="0"/>
              </a:defRPr>
            </a:lvl1pPr>
          </a:lstStyle>
          <a:p>
            <a:pPr lvl="0"/>
            <a:r>
              <a:rPr lang="en-US" dirty="0">
                <a:latin typeface="Georgia" panose="02040502050405020303" pitchFamily="18" charset="0"/>
              </a:rPr>
              <a:t>Section title</a:t>
            </a:r>
            <a:endParaRPr lang="en-US" dirty="0"/>
          </a:p>
        </p:txBody>
      </p:sp>
    </p:spTree>
    <p:extLst>
      <p:ext uri="{BB962C8B-B14F-4D97-AF65-F5344CB8AC3E}">
        <p14:creationId xmlns:p14="http://schemas.microsoft.com/office/powerpoint/2010/main" val="745318755"/>
      </p:ext>
    </p:extLst>
  </p:cSld>
  <p:clrMapOvr>
    <a:masterClrMapping/>
  </p:clrMapOvr>
  <p:extLst>
    <p:ext uri="{DCECCB84-F9BA-43D5-87BE-67443E8EF086}">
      <p15:sldGuideLst xmlns:p15="http://schemas.microsoft.com/office/powerpoint/2012/main">
        <p15:guide id="1" pos="634">
          <p15:clr>
            <a:srgbClr val="FBAE40"/>
          </p15:clr>
        </p15:guide>
        <p15:guide id="2" pos="7315">
          <p15:clr>
            <a:srgbClr val="FBAE40"/>
          </p15:clr>
        </p15:guide>
        <p15:guide id="3" orient="horz" pos="3096">
          <p15:clr>
            <a:srgbClr val="FBAE40"/>
          </p15:clr>
        </p15:guide>
        <p15:guide id="4" pos="8525">
          <p15:clr>
            <a:srgbClr val="FBAE40"/>
          </p15:clr>
        </p15:guide>
        <p15:guide id="5" orient="horz" pos="13416">
          <p15:clr>
            <a:srgbClr val="FBAE40"/>
          </p15:clr>
        </p15:guide>
        <p15:guide id="6" orient="horz" pos="556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29200" y="3591562"/>
            <a:ext cx="30175200" cy="7640320"/>
          </a:xfr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5029200" y="11526522"/>
            <a:ext cx="301752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873C60-CD8C-7845-AFCA-8D6E25812161}" type="datetimeFigureOut">
              <a:rPr lang="en-US" smtClean="0"/>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1E1E6-C068-D549-93B5-D11269149A54}" type="slidenum">
              <a:rPr lang="en-US" smtClean="0"/>
              <a:t>‹#›</a:t>
            </a:fld>
            <a:endParaRPr lang="en-US"/>
          </a:p>
        </p:txBody>
      </p:sp>
    </p:spTree>
    <p:extLst>
      <p:ext uri="{BB962C8B-B14F-4D97-AF65-F5344CB8AC3E}">
        <p14:creationId xmlns:p14="http://schemas.microsoft.com/office/powerpoint/2010/main" val="21729665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6060" y="1168401"/>
            <a:ext cx="3470148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766060" y="5842000"/>
            <a:ext cx="34701480" cy="1392428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66060" y="20340322"/>
            <a:ext cx="905256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20873C60-CD8C-7845-AFCA-8D6E25812161}" type="datetimeFigureOut">
              <a:rPr lang="en-US" smtClean="0"/>
              <a:t>2/26/2024</a:t>
            </a:fld>
            <a:endParaRPr lang="en-US"/>
          </a:p>
        </p:txBody>
      </p:sp>
      <p:sp>
        <p:nvSpPr>
          <p:cNvPr id="5" name="Footer Placeholder 4"/>
          <p:cNvSpPr>
            <a:spLocks noGrp="1"/>
          </p:cNvSpPr>
          <p:nvPr>
            <p:ph type="ftr" sz="quarter" idx="3"/>
          </p:nvPr>
        </p:nvSpPr>
        <p:spPr>
          <a:xfrm>
            <a:off x="13327380" y="20340322"/>
            <a:ext cx="1357884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8414980" y="20340322"/>
            <a:ext cx="905256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CC11E1E6-C068-D549-93B5-D11269149A54}" type="slidenum">
              <a:rPr lang="en-US" smtClean="0"/>
              <a:t>‹#›</a:t>
            </a:fld>
            <a:endParaRPr lang="en-US"/>
          </a:p>
        </p:txBody>
      </p:sp>
    </p:spTree>
    <p:extLst>
      <p:ext uri="{BB962C8B-B14F-4D97-AF65-F5344CB8AC3E}">
        <p14:creationId xmlns:p14="http://schemas.microsoft.com/office/powerpoint/2010/main" val="1040128104"/>
      </p:ext>
    </p:extLst>
  </p:cSld>
  <p:clrMap bg1="lt1" tx1="dk1" bg2="lt2" tx2="dk2" accent1="accent1" accent2="accent2" accent3="accent3" accent4="accent4" accent5="accent5" accent6="accent6" hlink="hlink" folHlink="folHlink"/>
  <p:sldLayoutIdLst>
    <p:sldLayoutId id="2147483662" r:id="rId1"/>
    <p:sldLayoutId id="2147483661" r:id="rId2"/>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34A85520-BCDB-C735-7CDB-38702BC4CD3A}"/>
              </a:ext>
            </a:extLst>
          </p:cNvPr>
          <p:cNvSpPr/>
          <p:nvPr/>
        </p:nvSpPr>
        <p:spPr>
          <a:xfrm>
            <a:off x="24026" y="0"/>
            <a:ext cx="9743090" cy="21945600"/>
          </a:xfrm>
          <a:prstGeom prst="rect">
            <a:avLst/>
          </a:prstGeom>
          <a:solidFill>
            <a:srgbClr val="286D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 Placeholder 1">
            <a:extLst>
              <a:ext uri="{FF2B5EF4-FFF2-40B4-BE49-F238E27FC236}">
                <a16:creationId xmlns:a16="http://schemas.microsoft.com/office/drawing/2014/main" id="{30CA7EA4-9AD9-D541-9F84-B328BB1894F0}"/>
              </a:ext>
            </a:extLst>
          </p:cNvPr>
          <p:cNvSpPr>
            <a:spLocks noGrp="1"/>
          </p:cNvSpPr>
          <p:nvPr>
            <p:ph type="body" sz="quarter" idx="10"/>
          </p:nvPr>
        </p:nvSpPr>
        <p:spPr/>
        <p:txBody>
          <a:bodyPr>
            <a:normAutofit/>
          </a:bodyPr>
          <a:lstStyle/>
          <a:p>
            <a:r>
              <a:rPr lang="en-US" dirty="0"/>
              <a:t>Educational Intervention Package to Increase Knowledge on Minimizing the Delays in Seeking Treatment of  Leptospirosis in a District of Sri Lanka</a:t>
            </a:r>
          </a:p>
        </p:txBody>
      </p:sp>
      <p:sp>
        <p:nvSpPr>
          <p:cNvPr id="3" name="Text Placeholder 2">
            <a:extLst>
              <a:ext uri="{FF2B5EF4-FFF2-40B4-BE49-F238E27FC236}">
                <a16:creationId xmlns:a16="http://schemas.microsoft.com/office/drawing/2014/main" id="{5B4EA21C-728C-5345-8061-78D8D0DDAABF}"/>
              </a:ext>
            </a:extLst>
          </p:cNvPr>
          <p:cNvSpPr>
            <a:spLocks noGrp="1"/>
          </p:cNvSpPr>
          <p:nvPr>
            <p:ph type="body" sz="quarter" idx="11"/>
          </p:nvPr>
        </p:nvSpPr>
        <p:spPr>
          <a:xfrm>
            <a:off x="961248" y="12383588"/>
            <a:ext cx="7988395" cy="2769325"/>
          </a:xfrm>
        </p:spPr>
        <p:txBody>
          <a:bodyPr/>
          <a:lstStyle/>
          <a:p>
            <a:r>
              <a:rPr lang="en-US" dirty="0"/>
              <a:t>Kumari AMUP, </a:t>
            </a:r>
            <a:r>
              <a:rPr lang="en-US" dirty="0" err="1"/>
              <a:t>Vidanapathirana</a:t>
            </a:r>
            <a:r>
              <a:rPr lang="en-US" dirty="0"/>
              <a:t> J, </a:t>
            </a:r>
            <a:r>
              <a:rPr lang="en-US" dirty="0" err="1"/>
              <a:t>Amarasekara</a:t>
            </a:r>
            <a:r>
              <a:rPr lang="en-US" dirty="0"/>
              <a:t> J and Karunanayake L</a:t>
            </a:r>
          </a:p>
        </p:txBody>
      </p:sp>
      <p:sp>
        <p:nvSpPr>
          <p:cNvPr id="4" name="Text Placeholder 3">
            <a:extLst>
              <a:ext uri="{FF2B5EF4-FFF2-40B4-BE49-F238E27FC236}">
                <a16:creationId xmlns:a16="http://schemas.microsoft.com/office/drawing/2014/main" id="{62F8B69D-FB3B-D548-B745-7A6F89DE78F3}"/>
              </a:ext>
            </a:extLst>
          </p:cNvPr>
          <p:cNvSpPr>
            <a:spLocks noGrp="1"/>
          </p:cNvSpPr>
          <p:nvPr>
            <p:ph type="body" sz="quarter" idx="13"/>
          </p:nvPr>
        </p:nvSpPr>
        <p:spPr/>
        <p:txBody>
          <a:bodyPr/>
          <a:lstStyle/>
          <a:p>
            <a:r>
              <a:rPr lang="en-US" dirty="0"/>
              <a:t>INTRODUCTION</a:t>
            </a:r>
          </a:p>
        </p:txBody>
      </p:sp>
      <p:sp>
        <p:nvSpPr>
          <p:cNvPr id="5" name="Text Placeholder 4">
            <a:extLst>
              <a:ext uri="{FF2B5EF4-FFF2-40B4-BE49-F238E27FC236}">
                <a16:creationId xmlns:a16="http://schemas.microsoft.com/office/drawing/2014/main" id="{309ED086-A240-C545-8841-9679EC2C9168}"/>
              </a:ext>
            </a:extLst>
          </p:cNvPr>
          <p:cNvSpPr>
            <a:spLocks noGrp="1"/>
          </p:cNvSpPr>
          <p:nvPr>
            <p:ph type="body" sz="quarter" idx="14"/>
          </p:nvPr>
        </p:nvSpPr>
        <p:spPr>
          <a:xfrm>
            <a:off x="20104762" y="0"/>
            <a:ext cx="9814406" cy="299531"/>
          </a:xfrm>
        </p:spPr>
        <p:txBody>
          <a:bodyPr/>
          <a:lstStyle/>
          <a:p>
            <a:endParaRPr lang="en-US" dirty="0"/>
          </a:p>
        </p:txBody>
      </p:sp>
      <p:sp>
        <p:nvSpPr>
          <p:cNvPr id="6" name="Text Placeholder 5">
            <a:extLst>
              <a:ext uri="{FF2B5EF4-FFF2-40B4-BE49-F238E27FC236}">
                <a16:creationId xmlns:a16="http://schemas.microsoft.com/office/drawing/2014/main" id="{B480CBC9-C9AE-A041-9C6F-31C40D029EB0}"/>
              </a:ext>
            </a:extLst>
          </p:cNvPr>
          <p:cNvSpPr>
            <a:spLocks noGrp="1"/>
          </p:cNvSpPr>
          <p:nvPr>
            <p:ph type="body" sz="quarter" idx="17"/>
          </p:nvPr>
        </p:nvSpPr>
        <p:spPr>
          <a:xfrm>
            <a:off x="10106615" y="6829427"/>
            <a:ext cx="9279231" cy="787400"/>
          </a:xfrm>
        </p:spPr>
        <p:txBody>
          <a:bodyPr/>
          <a:lstStyle/>
          <a:p>
            <a:r>
              <a:rPr lang="en-US" dirty="0"/>
              <a:t>METHODS</a:t>
            </a:r>
          </a:p>
        </p:txBody>
      </p:sp>
      <p:sp>
        <p:nvSpPr>
          <p:cNvPr id="7" name="Text Placeholder 6">
            <a:extLst>
              <a:ext uri="{FF2B5EF4-FFF2-40B4-BE49-F238E27FC236}">
                <a16:creationId xmlns:a16="http://schemas.microsoft.com/office/drawing/2014/main" id="{87DCC2F3-20FE-2747-81A4-884A8475EFF7}"/>
              </a:ext>
            </a:extLst>
          </p:cNvPr>
          <p:cNvSpPr>
            <a:spLocks noGrp="1"/>
          </p:cNvSpPr>
          <p:nvPr>
            <p:ph type="body" sz="quarter" idx="18"/>
          </p:nvPr>
        </p:nvSpPr>
        <p:spPr>
          <a:xfrm>
            <a:off x="10106616" y="16833670"/>
            <a:ext cx="9279231" cy="1034414"/>
          </a:xfrm>
        </p:spPr>
        <p:txBody>
          <a:bodyPr/>
          <a:lstStyle/>
          <a:p>
            <a:r>
              <a:rPr lang="en-US" dirty="0"/>
              <a:t>RESULTS</a:t>
            </a:r>
          </a:p>
        </p:txBody>
      </p:sp>
      <p:sp>
        <p:nvSpPr>
          <p:cNvPr id="8" name="Text Placeholder 7">
            <a:extLst>
              <a:ext uri="{FF2B5EF4-FFF2-40B4-BE49-F238E27FC236}">
                <a16:creationId xmlns:a16="http://schemas.microsoft.com/office/drawing/2014/main" id="{E50EE30A-2861-1748-B323-39C5A7F65F14}"/>
              </a:ext>
            </a:extLst>
          </p:cNvPr>
          <p:cNvSpPr>
            <a:spLocks noGrp="1"/>
          </p:cNvSpPr>
          <p:nvPr>
            <p:ph type="body" sz="quarter" idx="19"/>
          </p:nvPr>
        </p:nvSpPr>
        <p:spPr>
          <a:xfrm>
            <a:off x="20104761" y="18105120"/>
            <a:ext cx="8994437" cy="783771"/>
          </a:xfrm>
        </p:spPr>
        <p:txBody>
          <a:bodyPr/>
          <a:lstStyle/>
          <a:p>
            <a:r>
              <a:rPr lang="en-US" dirty="0"/>
              <a:t>ACKNOWLEDGMENTS</a:t>
            </a:r>
          </a:p>
        </p:txBody>
      </p:sp>
      <p:sp>
        <p:nvSpPr>
          <p:cNvPr id="9" name="Text Placeholder 8">
            <a:extLst>
              <a:ext uri="{FF2B5EF4-FFF2-40B4-BE49-F238E27FC236}">
                <a16:creationId xmlns:a16="http://schemas.microsoft.com/office/drawing/2014/main" id="{FA045D99-1563-3442-8B18-00104E8F33E5}"/>
              </a:ext>
            </a:extLst>
          </p:cNvPr>
          <p:cNvSpPr>
            <a:spLocks noGrp="1"/>
          </p:cNvSpPr>
          <p:nvPr>
            <p:ph type="body" sz="quarter" idx="23"/>
          </p:nvPr>
        </p:nvSpPr>
        <p:spPr>
          <a:xfrm>
            <a:off x="20104760" y="15561475"/>
            <a:ext cx="8994438" cy="2782049"/>
          </a:xfrm>
        </p:spPr>
        <p:txBody>
          <a:bodyPr/>
          <a:lstStyle/>
          <a:p>
            <a:pPr algn="just"/>
            <a:r>
              <a:rPr lang="en-US" dirty="0"/>
              <a:t>The intervention was delivered through various methods, making it challenging to pinpoint the specific approach that exhibited the highest effectiveness.</a:t>
            </a:r>
          </a:p>
        </p:txBody>
      </p:sp>
      <p:sp>
        <p:nvSpPr>
          <p:cNvPr id="10" name="Text Placeholder 9">
            <a:extLst>
              <a:ext uri="{FF2B5EF4-FFF2-40B4-BE49-F238E27FC236}">
                <a16:creationId xmlns:a16="http://schemas.microsoft.com/office/drawing/2014/main" id="{EFE5A8F1-7D85-0E48-B095-23D1889ADE7B}"/>
              </a:ext>
            </a:extLst>
          </p:cNvPr>
          <p:cNvSpPr>
            <a:spLocks noGrp="1"/>
          </p:cNvSpPr>
          <p:nvPr>
            <p:ph type="body" sz="quarter" idx="24"/>
          </p:nvPr>
        </p:nvSpPr>
        <p:spPr>
          <a:xfrm>
            <a:off x="29919169" y="15561474"/>
            <a:ext cx="9595973" cy="3711899"/>
          </a:xfrm>
        </p:spPr>
        <p:txBody>
          <a:bodyPr>
            <a:normAutofit lnSpcReduction="10000"/>
          </a:bodyPr>
          <a:lstStyle/>
          <a:p>
            <a:pPr algn="just"/>
            <a:r>
              <a:rPr lang="en-US" dirty="0"/>
              <a:t>The implementation of interventions employing clear and culturally sensitive messages, conveyed in local languages and delivered through diverse channels, coupled with educational guidance provided by trusted community figures, has demonstrated noteworthy success in enhancing awareness and reducing delayed health-seeking behavior.</a:t>
            </a:r>
          </a:p>
          <a:p>
            <a:pPr algn="just"/>
            <a:endParaRPr lang="en-US" dirty="0"/>
          </a:p>
          <a:p>
            <a:pPr algn="just"/>
            <a:endParaRPr lang="en-US" dirty="0"/>
          </a:p>
          <a:p>
            <a:pPr algn="just"/>
            <a:endParaRPr lang="en-US" dirty="0"/>
          </a:p>
          <a:p>
            <a:pPr algn="just"/>
            <a:endParaRPr lang="en-US" dirty="0"/>
          </a:p>
          <a:p>
            <a:pPr algn="just"/>
            <a:endParaRPr lang="en-US" dirty="0"/>
          </a:p>
        </p:txBody>
      </p:sp>
      <p:sp>
        <p:nvSpPr>
          <p:cNvPr id="11" name="Text Placeholder 10">
            <a:extLst>
              <a:ext uri="{FF2B5EF4-FFF2-40B4-BE49-F238E27FC236}">
                <a16:creationId xmlns:a16="http://schemas.microsoft.com/office/drawing/2014/main" id="{C65C678E-084A-EC49-9704-5D01DC18CC7D}"/>
              </a:ext>
            </a:extLst>
          </p:cNvPr>
          <p:cNvSpPr>
            <a:spLocks noGrp="1"/>
          </p:cNvSpPr>
          <p:nvPr>
            <p:ph type="body" sz="quarter" idx="25"/>
          </p:nvPr>
        </p:nvSpPr>
        <p:spPr>
          <a:xfrm>
            <a:off x="20104762" y="19498473"/>
            <a:ext cx="19410379" cy="2251148"/>
          </a:xfrm>
        </p:spPr>
        <p:txBody>
          <a:bodyPr>
            <a:normAutofit/>
          </a:bodyPr>
          <a:lstStyle/>
          <a:p>
            <a:pPr algn="just"/>
            <a:r>
              <a:rPr lang="en-US" dirty="0"/>
              <a:t>Authors acknowledge the effort of Mr. </a:t>
            </a:r>
            <a:r>
              <a:rPr lang="en-US" dirty="0" err="1"/>
              <a:t>Asantha</a:t>
            </a:r>
            <a:r>
              <a:rPr lang="en-US" dirty="0"/>
              <a:t> Roshan </a:t>
            </a:r>
            <a:r>
              <a:rPr lang="en-US" dirty="0" err="1"/>
              <a:t>Wadumulla</a:t>
            </a:r>
            <a:r>
              <a:rPr lang="en-US" dirty="0"/>
              <a:t> (Epidemiology Unit, Ministry of health, Sri Lanka) in developing the “Leptospirosis Desk Calendar”. Gratitude is also extended to the KII participants, Expert team who finalized the intervention and general practitioners who actively participated in implementing the intervention in the Monaragala district.</a:t>
            </a:r>
          </a:p>
        </p:txBody>
      </p:sp>
      <p:sp>
        <p:nvSpPr>
          <p:cNvPr id="12" name="Text Placeholder 11">
            <a:extLst>
              <a:ext uri="{FF2B5EF4-FFF2-40B4-BE49-F238E27FC236}">
                <a16:creationId xmlns:a16="http://schemas.microsoft.com/office/drawing/2014/main" id="{A7DA90CA-2731-FA47-A8A1-8158974A5511}"/>
              </a:ext>
            </a:extLst>
          </p:cNvPr>
          <p:cNvSpPr>
            <a:spLocks noGrp="1"/>
          </p:cNvSpPr>
          <p:nvPr>
            <p:ph type="body" sz="quarter" idx="26"/>
          </p:nvPr>
        </p:nvSpPr>
        <p:spPr/>
        <p:txBody>
          <a:bodyPr>
            <a:normAutofit/>
          </a:bodyPr>
          <a:lstStyle/>
          <a:p>
            <a:pPr algn="just"/>
            <a:r>
              <a:rPr lang="en-US" dirty="0"/>
              <a:t>Leptospirosis, a potentially fatal infection often overlooked due to limited awareness. The objective of the study was to assess the effectiveness of an educational intervention for knowledge on minimizing the delays in seeking treatment of leptospirosis among farmers in Monaragala District, Sri Lanka which is a rural area where paddy farming is carried out by full time as well as part time farmers as their main income. </a:t>
            </a:r>
          </a:p>
        </p:txBody>
      </p:sp>
      <p:sp>
        <p:nvSpPr>
          <p:cNvPr id="14" name="Text Placeholder 13">
            <a:extLst>
              <a:ext uri="{FF2B5EF4-FFF2-40B4-BE49-F238E27FC236}">
                <a16:creationId xmlns:a16="http://schemas.microsoft.com/office/drawing/2014/main" id="{01F29735-0ACD-964F-BEEB-23CB39EAB8D1}"/>
              </a:ext>
            </a:extLst>
          </p:cNvPr>
          <p:cNvSpPr>
            <a:spLocks noGrp="1"/>
          </p:cNvSpPr>
          <p:nvPr>
            <p:ph type="body" sz="quarter" idx="28"/>
          </p:nvPr>
        </p:nvSpPr>
        <p:spPr>
          <a:xfrm>
            <a:off x="961248" y="15561475"/>
            <a:ext cx="7988395" cy="5662882"/>
          </a:xfrm>
        </p:spPr>
        <p:txBody>
          <a:bodyPr>
            <a:normAutofit/>
          </a:bodyPr>
          <a:lstStyle/>
          <a:p>
            <a:r>
              <a:rPr lang="en-US" dirty="0"/>
              <a:t>Epidemiology Unit, Ministry of Health, Sri Lanka</a:t>
            </a:r>
          </a:p>
          <a:p>
            <a:r>
              <a:rPr lang="en-US" dirty="0"/>
              <a:t>Policy Analysis &amp; Development Unit, Ministry of Health, Sri Lanka</a:t>
            </a:r>
          </a:p>
          <a:p>
            <a:r>
              <a:rPr lang="en-US" dirty="0"/>
              <a:t>Anti Malaria Campaign, Ministry of Health, Sri Lanka</a:t>
            </a:r>
          </a:p>
          <a:p>
            <a:r>
              <a:rPr lang="en-US" dirty="0"/>
              <a:t>National Reference Laboratory for Leptospirosis, Department of Bacteriology, Medical Research Institute, Colombo, Sri Lanka</a:t>
            </a:r>
          </a:p>
        </p:txBody>
      </p:sp>
      <p:sp>
        <p:nvSpPr>
          <p:cNvPr id="15" name="Text Placeholder 14">
            <a:extLst>
              <a:ext uri="{FF2B5EF4-FFF2-40B4-BE49-F238E27FC236}">
                <a16:creationId xmlns:a16="http://schemas.microsoft.com/office/drawing/2014/main" id="{B68C5334-C359-9842-9100-840E6351873D}"/>
              </a:ext>
            </a:extLst>
          </p:cNvPr>
          <p:cNvSpPr>
            <a:spLocks noGrp="1"/>
          </p:cNvSpPr>
          <p:nvPr>
            <p:ph type="body" sz="quarter" idx="29"/>
          </p:nvPr>
        </p:nvSpPr>
        <p:spPr>
          <a:xfrm>
            <a:off x="10106616" y="7863840"/>
            <a:ext cx="9279232" cy="8969829"/>
          </a:xfrm>
        </p:spPr>
        <p:txBody>
          <a:bodyPr>
            <a:normAutofit/>
          </a:bodyPr>
          <a:lstStyle/>
          <a:p>
            <a:pPr algn="just"/>
            <a:r>
              <a:rPr lang="en-US" dirty="0"/>
              <a:t>A quasi-experimental study conducted in two Medical Officer of Health (MOH areas) of Monaragala district from September 2019 to March 2020. The intervention, crafted through Key Informant Interviews (KII), literature, and expert inputs. Intervention package, delivery method and the questionnaire to assess the effectiveness was finalized via the modified Delphi method with an expert group on Leptospirosis. The intervention delivered through different modes for 20 weeks started before the beginning of a major cultivation season (Maha). Administered to 158 farmers, its impact was assessed through pre-and post-intervention (two months after completing the intervention) awareness scores. Pared t-test was conducted to evaluate the effectiveness of pre and post awareness scores.</a:t>
            </a:r>
          </a:p>
        </p:txBody>
      </p:sp>
      <p:sp>
        <p:nvSpPr>
          <p:cNvPr id="16" name="Text Placeholder 15">
            <a:extLst>
              <a:ext uri="{FF2B5EF4-FFF2-40B4-BE49-F238E27FC236}">
                <a16:creationId xmlns:a16="http://schemas.microsoft.com/office/drawing/2014/main" id="{5A68AF3B-B8F4-3245-8AFA-9BAEBF6419AC}"/>
              </a:ext>
            </a:extLst>
          </p:cNvPr>
          <p:cNvSpPr>
            <a:spLocks noGrp="1"/>
          </p:cNvSpPr>
          <p:nvPr>
            <p:ph type="body" sz="quarter" idx="30"/>
          </p:nvPr>
        </p:nvSpPr>
        <p:spPr>
          <a:xfrm>
            <a:off x="10126573" y="17868084"/>
            <a:ext cx="9279232" cy="3620316"/>
          </a:xfrm>
        </p:spPr>
        <p:txBody>
          <a:bodyPr/>
          <a:lstStyle/>
          <a:p>
            <a:pPr algn="just"/>
            <a:r>
              <a:rPr lang="en-US" dirty="0"/>
              <a:t>The pre- and post-intervention assessment revealed that awareness in seeking treatment of leptospirosis had significantly improved two months after intervention (OR = 4.59; CI = 3.9-5.2). </a:t>
            </a:r>
          </a:p>
        </p:txBody>
      </p:sp>
      <p:sp>
        <p:nvSpPr>
          <p:cNvPr id="17" name="Text Placeholder 16">
            <a:extLst>
              <a:ext uri="{FF2B5EF4-FFF2-40B4-BE49-F238E27FC236}">
                <a16:creationId xmlns:a16="http://schemas.microsoft.com/office/drawing/2014/main" id="{7738ADE9-20A6-634C-884A-E7EB29D2EE7F}"/>
              </a:ext>
            </a:extLst>
          </p:cNvPr>
          <p:cNvSpPr>
            <a:spLocks noGrp="1"/>
          </p:cNvSpPr>
          <p:nvPr>
            <p:ph type="body" sz="quarter" idx="31"/>
          </p:nvPr>
        </p:nvSpPr>
        <p:spPr>
          <a:xfrm>
            <a:off x="20104762" y="14563277"/>
            <a:ext cx="8994437" cy="773098"/>
          </a:xfrm>
        </p:spPr>
        <p:txBody>
          <a:bodyPr/>
          <a:lstStyle/>
          <a:p>
            <a:r>
              <a:rPr lang="en-US" dirty="0"/>
              <a:t>LIMITATIONS</a:t>
            </a:r>
          </a:p>
        </p:txBody>
      </p:sp>
      <p:sp>
        <p:nvSpPr>
          <p:cNvPr id="18" name="Text Placeholder 17">
            <a:extLst>
              <a:ext uri="{FF2B5EF4-FFF2-40B4-BE49-F238E27FC236}">
                <a16:creationId xmlns:a16="http://schemas.microsoft.com/office/drawing/2014/main" id="{4B758F67-F699-6144-A120-6B2BE291224A}"/>
              </a:ext>
            </a:extLst>
          </p:cNvPr>
          <p:cNvSpPr>
            <a:spLocks noGrp="1"/>
          </p:cNvSpPr>
          <p:nvPr>
            <p:ph type="body" sz="quarter" idx="32"/>
          </p:nvPr>
        </p:nvSpPr>
        <p:spPr>
          <a:xfrm>
            <a:off x="29919168" y="14563277"/>
            <a:ext cx="9595973" cy="773096"/>
          </a:xfrm>
        </p:spPr>
        <p:txBody>
          <a:bodyPr/>
          <a:lstStyle/>
          <a:p>
            <a:r>
              <a:rPr lang="en-US" dirty="0"/>
              <a:t>CONCLUSIONS:</a:t>
            </a:r>
          </a:p>
        </p:txBody>
      </p:sp>
      <p:graphicFrame>
        <p:nvGraphicFramePr>
          <p:cNvPr id="19" name="Table 18">
            <a:extLst>
              <a:ext uri="{FF2B5EF4-FFF2-40B4-BE49-F238E27FC236}">
                <a16:creationId xmlns:a16="http://schemas.microsoft.com/office/drawing/2014/main" id="{BA5D13E7-9F6C-29BE-C45C-AE032BBFEB2D}"/>
              </a:ext>
            </a:extLst>
          </p:cNvPr>
          <p:cNvGraphicFramePr>
            <a:graphicFrameLocks noGrp="1"/>
          </p:cNvGraphicFramePr>
          <p:nvPr>
            <p:extLst>
              <p:ext uri="{D42A27DB-BD31-4B8C-83A1-F6EECF244321}">
                <p14:modId xmlns:p14="http://schemas.microsoft.com/office/powerpoint/2010/main" val="296497584"/>
              </p:ext>
            </p:extLst>
          </p:nvPr>
        </p:nvGraphicFramePr>
        <p:xfrm>
          <a:off x="20104759" y="0"/>
          <a:ext cx="13310029" cy="8150028"/>
        </p:xfrm>
        <a:graphic>
          <a:graphicData uri="http://schemas.openxmlformats.org/drawingml/2006/table">
            <a:tbl>
              <a:tblPr firstRow="1" firstCol="1" bandRow="1">
                <a:tableStyleId>{5C22544A-7EE6-4342-B048-85BDC9FD1C3A}</a:tableStyleId>
              </a:tblPr>
              <a:tblGrid>
                <a:gridCol w="2938884">
                  <a:extLst>
                    <a:ext uri="{9D8B030D-6E8A-4147-A177-3AD203B41FA5}">
                      <a16:colId xmlns:a16="http://schemas.microsoft.com/office/drawing/2014/main" val="269277150"/>
                    </a:ext>
                  </a:extLst>
                </a:gridCol>
                <a:gridCol w="3715226">
                  <a:extLst>
                    <a:ext uri="{9D8B030D-6E8A-4147-A177-3AD203B41FA5}">
                      <a16:colId xmlns:a16="http://schemas.microsoft.com/office/drawing/2014/main" val="464743666"/>
                    </a:ext>
                  </a:extLst>
                </a:gridCol>
                <a:gridCol w="6655919">
                  <a:extLst>
                    <a:ext uri="{9D8B030D-6E8A-4147-A177-3AD203B41FA5}">
                      <a16:colId xmlns:a16="http://schemas.microsoft.com/office/drawing/2014/main" val="848936029"/>
                    </a:ext>
                  </a:extLst>
                </a:gridCol>
              </a:tblGrid>
              <a:tr h="926941">
                <a:tc>
                  <a:txBody>
                    <a:bodyPr/>
                    <a:lstStyle/>
                    <a:p>
                      <a:pPr marL="0" marR="0" algn="ctr">
                        <a:lnSpc>
                          <a:spcPct val="107000"/>
                        </a:lnSpc>
                        <a:spcBef>
                          <a:spcPts val="0"/>
                        </a:spcBef>
                        <a:spcAft>
                          <a:spcPts val="0"/>
                        </a:spcAft>
                      </a:pPr>
                      <a:r>
                        <a:rPr lang="en-US" sz="2800" kern="100" dirty="0">
                          <a:effectLst/>
                        </a:rPr>
                        <a:t>Activity</a:t>
                      </a:r>
                    </a:p>
                    <a:p>
                      <a:pPr marL="0" marR="0" algn="ctr">
                        <a:lnSpc>
                          <a:spcPct val="107000"/>
                        </a:lnSpc>
                        <a:spcBef>
                          <a:spcPts val="0"/>
                        </a:spcBef>
                        <a:spcAft>
                          <a:spcPts val="0"/>
                        </a:spcAft>
                      </a:pPr>
                      <a:r>
                        <a:rPr lang="en-US" sz="2800" kern="100" dirty="0">
                          <a:effectLst/>
                        </a:rPr>
                        <a:t> </a:t>
                      </a:r>
                      <a:endParaRPr lang="en-US" sz="2800" kern="1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a:txBody>
                    <a:bodyPr/>
                    <a:lstStyle/>
                    <a:p>
                      <a:pPr marL="0" marR="0" algn="ctr">
                        <a:lnSpc>
                          <a:spcPct val="107000"/>
                        </a:lnSpc>
                        <a:spcBef>
                          <a:spcPts val="0"/>
                        </a:spcBef>
                        <a:spcAft>
                          <a:spcPts val="0"/>
                        </a:spcAft>
                      </a:pPr>
                      <a:r>
                        <a:rPr lang="en-US" sz="2800" kern="100" dirty="0">
                          <a:effectLst/>
                        </a:rPr>
                        <a:t>Target population</a:t>
                      </a:r>
                      <a:endParaRPr lang="en-US" sz="2800" kern="1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a:txBody>
                    <a:bodyPr/>
                    <a:lstStyle/>
                    <a:p>
                      <a:pPr marL="0" marR="0" algn="ctr">
                        <a:lnSpc>
                          <a:spcPct val="107000"/>
                        </a:lnSpc>
                        <a:spcBef>
                          <a:spcPts val="0"/>
                        </a:spcBef>
                        <a:spcAft>
                          <a:spcPts val="0"/>
                        </a:spcAft>
                      </a:pPr>
                      <a:r>
                        <a:rPr lang="en-US" sz="2800" kern="100" dirty="0">
                          <a:effectLst/>
                        </a:rPr>
                        <a:t>Mode of delivery</a:t>
                      </a:r>
                      <a:endParaRPr lang="en-US" sz="2800" kern="1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extLst>
                  <a:ext uri="{0D108BD9-81ED-4DB2-BD59-A6C34878D82A}">
                    <a16:rowId xmlns:a16="http://schemas.microsoft.com/office/drawing/2014/main" val="4035778452"/>
                  </a:ext>
                </a:extLst>
              </a:tr>
              <a:tr h="2550442">
                <a:tc>
                  <a:txBody>
                    <a:bodyPr/>
                    <a:lstStyle/>
                    <a:p>
                      <a:pPr marL="0" marR="0">
                        <a:lnSpc>
                          <a:spcPct val="107000"/>
                        </a:lnSpc>
                        <a:spcBef>
                          <a:spcPts val="0"/>
                        </a:spcBef>
                        <a:spcAft>
                          <a:spcPts val="0"/>
                        </a:spcAft>
                      </a:pPr>
                      <a:r>
                        <a:rPr lang="en-US" sz="2800" kern="100" dirty="0">
                          <a:effectLst/>
                        </a:rPr>
                        <a:t>Weekly Short messages</a:t>
                      </a:r>
                    </a:p>
                    <a:p>
                      <a:pPr marL="0" marR="0">
                        <a:lnSpc>
                          <a:spcPct val="107000"/>
                        </a:lnSpc>
                        <a:spcBef>
                          <a:spcPts val="0"/>
                        </a:spcBef>
                        <a:spcAft>
                          <a:spcPts val="0"/>
                        </a:spcAft>
                      </a:pPr>
                      <a:r>
                        <a:rPr lang="en-US" sz="2800" kern="100" dirty="0">
                          <a:effectLst/>
                        </a:rPr>
                        <a:t>(SMS) and post cards</a:t>
                      </a:r>
                      <a:endParaRPr lang="en-US" sz="2800" kern="1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a:txBody>
                    <a:bodyPr/>
                    <a:lstStyle/>
                    <a:p>
                      <a:pPr marL="0" marR="0">
                        <a:lnSpc>
                          <a:spcPct val="107000"/>
                        </a:lnSpc>
                        <a:spcBef>
                          <a:spcPts val="0"/>
                        </a:spcBef>
                        <a:spcAft>
                          <a:spcPts val="0"/>
                        </a:spcAft>
                      </a:pPr>
                      <a:r>
                        <a:rPr lang="en-US" sz="2800" kern="100" dirty="0">
                          <a:effectLst/>
                        </a:rPr>
                        <a:t>Farmers registered at “</a:t>
                      </a:r>
                      <a:r>
                        <a:rPr lang="en-US" sz="2800" kern="100" dirty="0" err="1">
                          <a:effectLst/>
                        </a:rPr>
                        <a:t>Govisamithi</a:t>
                      </a:r>
                      <a:r>
                        <a:rPr lang="en-US" sz="2800" kern="100" dirty="0">
                          <a:effectLst/>
                        </a:rPr>
                        <a:t>” (farmers groups) in the area</a:t>
                      </a:r>
                      <a:endParaRPr lang="en-US" sz="2800" kern="1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a:txBody>
                    <a:bodyPr/>
                    <a:lstStyle/>
                    <a:p>
                      <a:pPr marL="0" marR="0" algn="just">
                        <a:lnSpc>
                          <a:spcPct val="107000"/>
                        </a:lnSpc>
                        <a:spcBef>
                          <a:spcPts val="0"/>
                        </a:spcBef>
                        <a:spcAft>
                          <a:spcPts val="0"/>
                        </a:spcAft>
                      </a:pPr>
                      <a:r>
                        <a:rPr lang="en-US" sz="2800" kern="100" dirty="0">
                          <a:effectLst/>
                        </a:rPr>
                        <a:t>Twenty-one messages related to land preparation, maintenance period and harvesting period were developed and sent weekly. It was started a week before start of “Maha” season.</a:t>
                      </a:r>
                      <a:endParaRPr lang="en-US" sz="2800" kern="1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extLst>
                  <a:ext uri="{0D108BD9-81ED-4DB2-BD59-A6C34878D82A}">
                    <a16:rowId xmlns:a16="http://schemas.microsoft.com/office/drawing/2014/main" val="991372216"/>
                  </a:ext>
                </a:extLst>
              </a:tr>
              <a:tr h="2550442">
                <a:tc>
                  <a:txBody>
                    <a:bodyPr/>
                    <a:lstStyle/>
                    <a:p>
                      <a:pPr marL="0" marR="0">
                        <a:lnSpc>
                          <a:spcPct val="107000"/>
                        </a:lnSpc>
                        <a:spcBef>
                          <a:spcPts val="0"/>
                        </a:spcBef>
                        <a:spcAft>
                          <a:spcPts val="0"/>
                        </a:spcAft>
                      </a:pPr>
                      <a:r>
                        <a:rPr lang="en-US" sz="2800" kern="100">
                          <a:effectLst/>
                        </a:rPr>
                        <a:t>Weekly Announcements at “Sathi Pola”</a:t>
                      </a:r>
                      <a:endParaRPr lang="en-US" sz="2800" kern="1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a:txBody>
                    <a:bodyPr/>
                    <a:lstStyle/>
                    <a:p>
                      <a:pPr marL="0" marR="0">
                        <a:lnSpc>
                          <a:spcPct val="107000"/>
                        </a:lnSpc>
                        <a:spcBef>
                          <a:spcPts val="0"/>
                        </a:spcBef>
                        <a:spcAft>
                          <a:spcPts val="0"/>
                        </a:spcAft>
                      </a:pPr>
                      <a:r>
                        <a:rPr lang="en-US" sz="2800" kern="100" dirty="0">
                          <a:effectLst/>
                        </a:rPr>
                        <a:t>General population </a:t>
                      </a:r>
                    </a:p>
                    <a:p>
                      <a:pPr marL="0" marR="0">
                        <a:lnSpc>
                          <a:spcPct val="107000"/>
                        </a:lnSpc>
                        <a:spcBef>
                          <a:spcPts val="0"/>
                        </a:spcBef>
                        <a:spcAft>
                          <a:spcPts val="0"/>
                        </a:spcAft>
                      </a:pPr>
                      <a:r>
                        <a:rPr lang="en-US" sz="2800" kern="100" dirty="0">
                          <a:effectLst/>
                        </a:rPr>
                        <a:t> </a:t>
                      </a:r>
                      <a:endParaRPr lang="en-US" sz="2800" kern="1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a:txBody>
                    <a:bodyPr/>
                    <a:lstStyle/>
                    <a:p>
                      <a:pPr marL="0" marR="0" algn="just">
                        <a:lnSpc>
                          <a:spcPct val="107000"/>
                        </a:lnSpc>
                        <a:spcBef>
                          <a:spcPts val="0"/>
                        </a:spcBef>
                        <a:spcAft>
                          <a:spcPts val="0"/>
                        </a:spcAft>
                      </a:pPr>
                      <a:r>
                        <a:rPr lang="en-US" sz="2800" kern="100" dirty="0">
                          <a:effectLst/>
                        </a:rPr>
                        <a:t>Announcements on basic epidemiology, transmission, prevention and non-intervention of leptospirosis were delivered at “</a:t>
                      </a:r>
                      <a:r>
                        <a:rPr lang="en-US" sz="2800" kern="100" dirty="0" err="1">
                          <a:effectLst/>
                        </a:rPr>
                        <a:t>Sathi</a:t>
                      </a:r>
                      <a:r>
                        <a:rPr lang="en-US" sz="2800" kern="100" dirty="0">
                          <a:effectLst/>
                        </a:rPr>
                        <a:t> </a:t>
                      </a:r>
                      <a:r>
                        <a:rPr lang="en-US" sz="2800" kern="100" dirty="0" err="1">
                          <a:effectLst/>
                        </a:rPr>
                        <a:t>pola</a:t>
                      </a:r>
                      <a:r>
                        <a:rPr lang="en-US" sz="2800" kern="100" dirty="0">
                          <a:effectLst/>
                        </a:rPr>
                        <a:t>” where farmers regularly attend to sell their crops.</a:t>
                      </a:r>
                      <a:endParaRPr lang="en-US" sz="2800" kern="1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extLst>
                  <a:ext uri="{0D108BD9-81ED-4DB2-BD59-A6C34878D82A}">
                    <a16:rowId xmlns:a16="http://schemas.microsoft.com/office/drawing/2014/main" val="1803943440"/>
                  </a:ext>
                </a:extLst>
              </a:tr>
              <a:tr h="2122203">
                <a:tc>
                  <a:txBody>
                    <a:bodyPr/>
                    <a:lstStyle/>
                    <a:p>
                      <a:pPr marL="0" marR="0">
                        <a:lnSpc>
                          <a:spcPct val="107000"/>
                        </a:lnSpc>
                        <a:spcBef>
                          <a:spcPts val="0"/>
                        </a:spcBef>
                        <a:spcAft>
                          <a:spcPts val="0"/>
                        </a:spcAft>
                      </a:pPr>
                      <a:r>
                        <a:rPr lang="en-US" sz="2800" kern="100">
                          <a:effectLst/>
                        </a:rPr>
                        <a:t>Awareness through a desk calendar</a:t>
                      </a:r>
                      <a:endParaRPr lang="en-US" sz="2800" kern="1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a:txBody>
                    <a:bodyPr/>
                    <a:lstStyle/>
                    <a:p>
                      <a:pPr marL="0" marR="0">
                        <a:lnSpc>
                          <a:spcPct val="107000"/>
                        </a:lnSpc>
                        <a:spcBef>
                          <a:spcPts val="0"/>
                        </a:spcBef>
                        <a:spcAft>
                          <a:spcPts val="0"/>
                        </a:spcAft>
                      </a:pPr>
                      <a:r>
                        <a:rPr lang="en-US" sz="2800" kern="0" dirty="0">
                          <a:effectLst/>
                        </a:rPr>
                        <a:t>General Practitioners (GPs) </a:t>
                      </a:r>
                      <a:endParaRPr lang="en-US" sz="2800" kern="1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a:txBody>
                    <a:bodyPr/>
                    <a:lstStyle/>
                    <a:p>
                      <a:pPr marL="0" marR="0" algn="just">
                        <a:lnSpc>
                          <a:spcPct val="107000"/>
                        </a:lnSpc>
                        <a:spcBef>
                          <a:spcPts val="0"/>
                        </a:spcBef>
                        <a:spcAft>
                          <a:spcPts val="0"/>
                        </a:spcAft>
                      </a:pPr>
                      <a:r>
                        <a:rPr lang="en-US" sz="2800" kern="0" dirty="0">
                          <a:effectLst/>
                        </a:rPr>
                        <a:t>Reminding of seasonal activities related to leptospirosis and about the people involved in those activities. GP can suspect, refer to hospital and educate the clients.</a:t>
                      </a:r>
                      <a:endParaRPr lang="en-US" sz="2800" kern="1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extLst>
                  <a:ext uri="{0D108BD9-81ED-4DB2-BD59-A6C34878D82A}">
                    <a16:rowId xmlns:a16="http://schemas.microsoft.com/office/drawing/2014/main" val="120502173"/>
                  </a:ext>
                </a:extLst>
              </a:tr>
            </a:tbl>
          </a:graphicData>
        </a:graphic>
      </p:graphicFrame>
      <p:graphicFrame>
        <p:nvGraphicFramePr>
          <p:cNvPr id="20" name="Table 19">
            <a:extLst>
              <a:ext uri="{FF2B5EF4-FFF2-40B4-BE49-F238E27FC236}">
                <a16:creationId xmlns:a16="http://schemas.microsoft.com/office/drawing/2014/main" id="{75935655-235E-1800-5034-20C9BADE8C69}"/>
              </a:ext>
            </a:extLst>
          </p:cNvPr>
          <p:cNvGraphicFramePr>
            <a:graphicFrameLocks noGrp="1"/>
          </p:cNvGraphicFramePr>
          <p:nvPr>
            <p:extLst>
              <p:ext uri="{D42A27DB-BD31-4B8C-83A1-F6EECF244321}">
                <p14:modId xmlns:p14="http://schemas.microsoft.com/office/powerpoint/2010/main" val="630699659"/>
              </p:ext>
            </p:extLst>
          </p:nvPr>
        </p:nvGraphicFramePr>
        <p:xfrm>
          <a:off x="20124717" y="8419513"/>
          <a:ext cx="13290071" cy="5987013"/>
        </p:xfrm>
        <a:graphic>
          <a:graphicData uri="http://schemas.openxmlformats.org/drawingml/2006/table">
            <a:tbl>
              <a:tblPr firstRow="1" firstCol="1" bandRow="1">
                <a:tableStyleId>{5C22544A-7EE6-4342-B048-85BDC9FD1C3A}</a:tableStyleId>
              </a:tblPr>
              <a:tblGrid>
                <a:gridCol w="2265020">
                  <a:extLst>
                    <a:ext uri="{9D8B030D-6E8A-4147-A177-3AD203B41FA5}">
                      <a16:colId xmlns:a16="http://schemas.microsoft.com/office/drawing/2014/main" val="1142998754"/>
                    </a:ext>
                  </a:extLst>
                </a:gridCol>
                <a:gridCol w="1506086">
                  <a:extLst>
                    <a:ext uri="{9D8B030D-6E8A-4147-A177-3AD203B41FA5}">
                      <a16:colId xmlns:a16="http://schemas.microsoft.com/office/drawing/2014/main" val="1889979046"/>
                    </a:ext>
                  </a:extLst>
                </a:gridCol>
                <a:gridCol w="1857556">
                  <a:extLst>
                    <a:ext uri="{9D8B030D-6E8A-4147-A177-3AD203B41FA5}">
                      <a16:colId xmlns:a16="http://schemas.microsoft.com/office/drawing/2014/main" val="3936474462"/>
                    </a:ext>
                  </a:extLst>
                </a:gridCol>
                <a:gridCol w="1857556">
                  <a:extLst>
                    <a:ext uri="{9D8B030D-6E8A-4147-A177-3AD203B41FA5}">
                      <a16:colId xmlns:a16="http://schemas.microsoft.com/office/drawing/2014/main" val="523576623"/>
                    </a:ext>
                  </a:extLst>
                </a:gridCol>
                <a:gridCol w="1690888">
                  <a:extLst>
                    <a:ext uri="{9D8B030D-6E8A-4147-A177-3AD203B41FA5}">
                      <a16:colId xmlns:a16="http://schemas.microsoft.com/office/drawing/2014/main" val="1634491315"/>
                    </a:ext>
                  </a:extLst>
                </a:gridCol>
                <a:gridCol w="2172078">
                  <a:extLst>
                    <a:ext uri="{9D8B030D-6E8A-4147-A177-3AD203B41FA5}">
                      <a16:colId xmlns:a16="http://schemas.microsoft.com/office/drawing/2014/main" val="3503532505"/>
                    </a:ext>
                  </a:extLst>
                </a:gridCol>
                <a:gridCol w="1940887">
                  <a:extLst>
                    <a:ext uri="{9D8B030D-6E8A-4147-A177-3AD203B41FA5}">
                      <a16:colId xmlns:a16="http://schemas.microsoft.com/office/drawing/2014/main" val="417498724"/>
                    </a:ext>
                  </a:extLst>
                </a:gridCol>
              </a:tblGrid>
              <a:tr h="1772792">
                <a:tc rowSpan="2">
                  <a:txBody>
                    <a:bodyPr/>
                    <a:lstStyle/>
                    <a:p>
                      <a:pPr marL="0" marR="0" algn="ctr">
                        <a:lnSpc>
                          <a:spcPct val="150000"/>
                        </a:lnSpc>
                        <a:spcBef>
                          <a:spcPts val="0"/>
                        </a:spcBef>
                        <a:spcAft>
                          <a:spcPts val="0"/>
                        </a:spcAft>
                      </a:pPr>
                      <a:r>
                        <a:rPr lang="en-US" sz="2800" kern="0" dirty="0">
                          <a:effectLst/>
                        </a:rPr>
                        <a:t> </a:t>
                      </a:r>
                      <a:endParaRPr lang="en-US" sz="3600" kern="100" dirty="0">
                        <a:effectLst/>
                      </a:endParaRPr>
                    </a:p>
                    <a:p>
                      <a:pPr marL="0" marR="0" algn="ctr">
                        <a:lnSpc>
                          <a:spcPct val="150000"/>
                        </a:lnSpc>
                        <a:spcBef>
                          <a:spcPts val="0"/>
                        </a:spcBef>
                        <a:spcAft>
                          <a:spcPts val="0"/>
                        </a:spcAft>
                      </a:pPr>
                      <a:r>
                        <a:rPr lang="en-US" sz="2800" kern="0" dirty="0">
                          <a:effectLst/>
                        </a:rPr>
                        <a:t>Variable</a:t>
                      </a:r>
                      <a:endParaRPr lang="en-US" sz="3600" kern="1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gridSpan="2">
                  <a:txBody>
                    <a:bodyPr/>
                    <a:lstStyle/>
                    <a:p>
                      <a:pPr marL="0" marR="0" algn="ctr">
                        <a:lnSpc>
                          <a:spcPct val="150000"/>
                        </a:lnSpc>
                        <a:spcBef>
                          <a:spcPts val="0"/>
                        </a:spcBef>
                        <a:spcAft>
                          <a:spcPts val="0"/>
                        </a:spcAft>
                      </a:pPr>
                      <a:r>
                        <a:rPr lang="en-US" sz="2800" kern="0" dirty="0">
                          <a:effectLst/>
                        </a:rPr>
                        <a:t> </a:t>
                      </a:r>
                      <a:endParaRPr lang="en-US" sz="3600" kern="100" dirty="0">
                        <a:effectLst/>
                      </a:endParaRPr>
                    </a:p>
                    <a:p>
                      <a:pPr marL="0" marR="0" algn="ctr">
                        <a:lnSpc>
                          <a:spcPct val="150000"/>
                        </a:lnSpc>
                        <a:spcBef>
                          <a:spcPts val="0"/>
                        </a:spcBef>
                        <a:spcAft>
                          <a:spcPts val="0"/>
                        </a:spcAft>
                      </a:pPr>
                      <a:r>
                        <a:rPr lang="en-US" sz="2800" kern="0" dirty="0">
                          <a:effectLst/>
                        </a:rPr>
                        <a:t>Non- intervention group</a:t>
                      </a:r>
                      <a:endParaRPr lang="en-US" sz="3600" kern="1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hMerge="1">
                  <a:txBody>
                    <a:bodyPr/>
                    <a:lstStyle/>
                    <a:p>
                      <a:endParaRPr lang="en-US"/>
                    </a:p>
                  </a:txBody>
                  <a:tcPr/>
                </a:tc>
                <a:tc gridSpan="2">
                  <a:txBody>
                    <a:bodyPr/>
                    <a:lstStyle/>
                    <a:p>
                      <a:pPr marL="0" marR="0" algn="ctr">
                        <a:lnSpc>
                          <a:spcPct val="150000"/>
                        </a:lnSpc>
                        <a:spcBef>
                          <a:spcPts val="0"/>
                        </a:spcBef>
                        <a:spcAft>
                          <a:spcPts val="0"/>
                        </a:spcAft>
                      </a:pPr>
                      <a:r>
                        <a:rPr lang="en-US" sz="2800" kern="0" dirty="0">
                          <a:effectLst/>
                        </a:rPr>
                        <a:t> </a:t>
                      </a:r>
                      <a:endParaRPr lang="en-US" sz="3600" kern="100" dirty="0">
                        <a:effectLst/>
                      </a:endParaRPr>
                    </a:p>
                    <a:p>
                      <a:pPr marL="0" marR="0" algn="ctr">
                        <a:lnSpc>
                          <a:spcPct val="150000"/>
                        </a:lnSpc>
                        <a:spcBef>
                          <a:spcPts val="0"/>
                        </a:spcBef>
                        <a:spcAft>
                          <a:spcPts val="0"/>
                        </a:spcAft>
                      </a:pPr>
                      <a:r>
                        <a:rPr lang="en-US" sz="2800" kern="0" dirty="0">
                          <a:effectLst/>
                        </a:rPr>
                        <a:t>Intervention</a:t>
                      </a:r>
                      <a:endParaRPr lang="en-US" sz="3600" kern="100" dirty="0">
                        <a:effectLst/>
                      </a:endParaRPr>
                    </a:p>
                    <a:p>
                      <a:pPr marL="0" marR="0" algn="ctr">
                        <a:lnSpc>
                          <a:spcPct val="150000"/>
                        </a:lnSpc>
                        <a:spcBef>
                          <a:spcPts val="0"/>
                        </a:spcBef>
                        <a:spcAft>
                          <a:spcPts val="0"/>
                        </a:spcAft>
                      </a:pPr>
                      <a:r>
                        <a:rPr lang="en-US" sz="2800" kern="0" dirty="0">
                          <a:effectLst/>
                        </a:rPr>
                        <a:t>group</a:t>
                      </a:r>
                      <a:endParaRPr lang="en-US" sz="3600" kern="1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hMerge="1">
                  <a:txBody>
                    <a:bodyPr/>
                    <a:lstStyle/>
                    <a:p>
                      <a:endParaRPr lang="en-US"/>
                    </a:p>
                  </a:txBody>
                  <a:tcPr/>
                </a:tc>
                <a:tc rowSpan="2">
                  <a:txBody>
                    <a:bodyPr/>
                    <a:lstStyle/>
                    <a:p>
                      <a:pPr marL="0" marR="0" algn="ctr">
                        <a:lnSpc>
                          <a:spcPct val="150000"/>
                        </a:lnSpc>
                        <a:spcBef>
                          <a:spcPts val="0"/>
                        </a:spcBef>
                        <a:spcAft>
                          <a:spcPts val="0"/>
                        </a:spcAft>
                      </a:pPr>
                      <a:r>
                        <a:rPr lang="en-US" sz="2800" kern="0" dirty="0">
                          <a:effectLst/>
                        </a:rPr>
                        <a:t> </a:t>
                      </a:r>
                      <a:endParaRPr lang="en-US" sz="3600" kern="100" dirty="0">
                        <a:effectLst/>
                      </a:endParaRPr>
                    </a:p>
                    <a:p>
                      <a:pPr marL="0" marR="0" algn="ctr">
                        <a:lnSpc>
                          <a:spcPct val="150000"/>
                        </a:lnSpc>
                        <a:spcBef>
                          <a:spcPts val="0"/>
                        </a:spcBef>
                        <a:spcAft>
                          <a:spcPts val="0"/>
                        </a:spcAft>
                      </a:pPr>
                      <a:r>
                        <a:rPr lang="en-US" sz="2800" kern="0" dirty="0">
                          <a:effectLst/>
                        </a:rPr>
                        <a:t>Mean difference</a:t>
                      </a:r>
                      <a:endParaRPr lang="en-US" sz="3600" kern="100" dirty="0">
                        <a:effectLst/>
                      </a:endParaRPr>
                    </a:p>
                    <a:p>
                      <a:pPr marL="0" marR="0" algn="ctr">
                        <a:lnSpc>
                          <a:spcPct val="150000"/>
                        </a:lnSpc>
                        <a:spcBef>
                          <a:spcPts val="0"/>
                        </a:spcBef>
                        <a:spcAft>
                          <a:spcPts val="0"/>
                        </a:spcAft>
                      </a:pPr>
                      <a:r>
                        <a:rPr lang="en-US" sz="2800" kern="0" dirty="0">
                          <a:effectLst/>
                        </a:rPr>
                        <a:t>(95% CI)</a:t>
                      </a:r>
                      <a:endParaRPr lang="en-US" sz="3600" kern="1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rowSpan="2">
                  <a:txBody>
                    <a:bodyPr/>
                    <a:lstStyle/>
                    <a:p>
                      <a:pPr marL="0" marR="0" algn="ctr">
                        <a:lnSpc>
                          <a:spcPct val="150000"/>
                        </a:lnSpc>
                        <a:spcBef>
                          <a:spcPts val="0"/>
                        </a:spcBef>
                        <a:spcAft>
                          <a:spcPts val="0"/>
                        </a:spcAft>
                      </a:pPr>
                      <a:endParaRPr lang="en-US" sz="3600" kern="100" dirty="0">
                        <a:effectLst/>
                      </a:endParaRPr>
                    </a:p>
                    <a:p>
                      <a:pPr marL="0" marR="0" algn="ctr">
                        <a:lnSpc>
                          <a:spcPct val="150000"/>
                        </a:lnSpc>
                        <a:spcBef>
                          <a:spcPts val="0"/>
                        </a:spcBef>
                        <a:spcAft>
                          <a:spcPts val="0"/>
                        </a:spcAft>
                      </a:pPr>
                      <a:r>
                        <a:rPr lang="en-US" sz="2800" kern="0" dirty="0">
                          <a:effectLst/>
                        </a:rPr>
                        <a:t>t - test</a:t>
                      </a:r>
                      <a:endParaRPr lang="en-US" sz="3600" kern="1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extLst>
                  <a:ext uri="{0D108BD9-81ED-4DB2-BD59-A6C34878D82A}">
                    <a16:rowId xmlns:a16="http://schemas.microsoft.com/office/drawing/2014/main" val="2836499554"/>
                  </a:ext>
                </a:extLst>
              </a:tr>
              <a:tr h="612019">
                <a:tc vMerge="1">
                  <a:txBody>
                    <a:bodyPr/>
                    <a:lstStyle/>
                    <a:p>
                      <a:endParaRPr lang="en-US"/>
                    </a:p>
                  </a:txBody>
                  <a:tcPr/>
                </a:tc>
                <a:tc>
                  <a:txBody>
                    <a:bodyPr/>
                    <a:lstStyle/>
                    <a:p>
                      <a:pPr marL="0" marR="0" algn="r">
                        <a:lnSpc>
                          <a:spcPct val="150000"/>
                        </a:lnSpc>
                        <a:spcBef>
                          <a:spcPts val="0"/>
                        </a:spcBef>
                        <a:spcAft>
                          <a:spcPts val="0"/>
                        </a:spcAft>
                      </a:pPr>
                      <a:r>
                        <a:rPr lang="en-US" sz="2800" kern="0">
                          <a:effectLst/>
                        </a:rPr>
                        <a:t>Mean</a:t>
                      </a:r>
                      <a:endParaRPr lang="en-US" sz="3600" kern="1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a:txBody>
                    <a:bodyPr/>
                    <a:lstStyle/>
                    <a:p>
                      <a:pPr marL="0" marR="0" algn="r">
                        <a:lnSpc>
                          <a:spcPct val="150000"/>
                        </a:lnSpc>
                        <a:spcBef>
                          <a:spcPts val="0"/>
                        </a:spcBef>
                        <a:spcAft>
                          <a:spcPts val="0"/>
                        </a:spcAft>
                      </a:pPr>
                      <a:r>
                        <a:rPr lang="en-US" sz="2800" kern="0" dirty="0">
                          <a:effectLst/>
                        </a:rPr>
                        <a:t>SD</a:t>
                      </a:r>
                      <a:endParaRPr lang="en-US" sz="3600" kern="1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a:txBody>
                    <a:bodyPr/>
                    <a:lstStyle/>
                    <a:p>
                      <a:pPr marL="0" marR="0" algn="r">
                        <a:lnSpc>
                          <a:spcPct val="150000"/>
                        </a:lnSpc>
                        <a:spcBef>
                          <a:spcPts val="0"/>
                        </a:spcBef>
                        <a:spcAft>
                          <a:spcPts val="0"/>
                        </a:spcAft>
                      </a:pPr>
                      <a:r>
                        <a:rPr lang="en-US" sz="2800" kern="0">
                          <a:effectLst/>
                        </a:rPr>
                        <a:t>Mean</a:t>
                      </a:r>
                      <a:endParaRPr lang="en-US" sz="3600" kern="1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a:txBody>
                    <a:bodyPr/>
                    <a:lstStyle/>
                    <a:p>
                      <a:pPr marL="0" marR="0" algn="r">
                        <a:lnSpc>
                          <a:spcPct val="150000"/>
                        </a:lnSpc>
                        <a:spcBef>
                          <a:spcPts val="0"/>
                        </a:spcBef>
                        <a:spcAft>
                          <a:spcPts val="0"/>
                        </a:spcAft>
                      </a:pPr>
                      <a:r>
                        <a:rPr lang="en-US" sz="2800" kern="0" dirty="0">
                          <a:effectLst/>
                        </a:rPr>
                        <a:t>SD</a:t>
                      </a:r>
                      <a:endParaRPr lang="en-US" sz="3600" kern="1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021892348"/>
                  </a:ext>
                </a:extLst>
              </a:tr>
              <a:tr h="2003513">
                <a:tc>
                  <a:txBody>
                    <a:bodyPr/>
                    <a:lstStyle/>
                    <a:p>
                      <a:pPr marL="0" marR="0">
                        <a:lnSpc>
                          <a:spcPct val="150000"/>
                        </a:lnSpc>
                        <a:spcBef>
                          <a:spcPts val="0"/>
                        </a:spcBef>
                        <a:spcAft>
                          <a:spcPts val="0"/>
                        </a:spcAft>
                      </a:pPr>
                      <a:r>
                        <a:rPr lang="en-US" sz="2800" kern="0" dirty="0">
                          <a:effectLst/>
                        </a:rPr>
                        <a:t> </a:t>
                      </a:r>
                      <a:endParaRPr lang="en-US" sz="3600" kern="100" dirty="0">
                        <a:effectLst/>
                      </a:endParaRPr>
                    </a:p>
                    <a:p>
                      <a:pPr marL="0" marR="0">
                        <a:lnSpc>
                          <a:spcPct val="150000"/>
                        </a:lnSpc>
                        <a:spcBef>
                          <a:spcPts val="0"/>
                        </a:spcBef>
                        <a:spcAft>
                          <a:spcPts val="0"/>
                        </a:spcAft>
                      </a:pPr>
                      <a:r>
                        <a:rPr lang="en-US" sz="2800" kern="0" dirty="0">
                          <a:effectLst/>
                        </a:rPr>
                        <a:t>Pre intervention</a:t>
                      </a:r>
                      <a:endParaRPr lang="en-US" sz="3600" kern="1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a:txBody>
                    <a:bodyPr/>
                    <a:lstStyle/>
                    <a:p>
                      <a:pPr marL="0" marR="0" algn="r">
                        <a:lnSpc>
                          <a:spcPct val="150000"/>
                        </a:lnSpc>
                        <a:spcBef>
                          <a:spcPts val="0"/>
                        </a:spcBef>
                        <a:spcAft>
                          <a:spcPts val="0"/>
                        </a:spcAft>
                      </a:pPr>
                      <a:r>
                        <a:rPr lang="en-US" sz="2800" kern="0" dirty="0">
                          <a:effectLst/>
                        </a:rPr>
                        <a:t> </a:t>
                      </a:r>
                      <a:endParaRPr lang="en-US" sz="3600" kern="100" dirty="0">
                        <a:effectLst/>
                      </a:endParaRPr>
                    </a:p>
                    <a:p>
                      <a:pPr marL="0" marR="0" algn="r">
                        <a:lnSpc>
                          <a:spcPct val="150000"/>
                        </a:lnSpc>
                        <a:spcBef>
                          <a:spcPts val="0"/>
                        </a:spcBef>
                        <a:spcAft>
                          <a:spcPts val="0"/>
                        </a:spcAft>
                      </a:pPr>
                      <a:r>
                        <a:rPr lang="en-US" sz="2800" kern="0" dirty="0">
                          <a:effectLst/>
                        </a:rPr>
                        <a:t>14.06</a:t>
                      </a:r>
                      <a:endParaRPr lang="en-US" sz="3600" kern="1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a:txBody>
                    <a:bodyPr/>
                    <a:lstStyle/>
                    <a:p>
                      <a:pPr marL="0" marR="0" algn="r">
                        <a:lnSpc>
                          <a:spcPct val="150000"/>
                        </a:lnSpc>
                        <a:spcBef>
                          <a:spcPts val="0"/>
                        </a:spcBef>
                        <a:spcAft>
                          <a:spcPts val="0"/>
                        </a:spcAft>
                      </a:pPr>
                      <a:r>
                        <a:rPr lang="en-US" sz="2800" kern="0" dirty="0">
                          <a:effectLst/>
                        </a:rPr>
                        <a:t> </a:t>
                      </a:r>
                      <a:endParaRPr lang="en-US" sz="3600" kern="100" dirty="0">
                        <a:effectLst/>
                      </a:endParaRPr>
                    </a:p>
                    <a:p>
                      <a:pPr marL="0" marR="0" algn="r">
                        <a:lnSpc>
                          <a:spcPct val="150000"/>
                        </a:lnSpc>
                        <a:spcBef>
                          <a:spcPts val="0"/>
                        </a:spcBef>
                        <a:spcAft>
                          <a:spcPts val="0"/>
                        </a:spcAft>
                      </a:pPr>
                      <a:r>
                        <a:rPr lang="en-US" sz="2800" kern="0" dirty="0">
                          <a:effectLst/>
                        </a:rPr>
                        <a:t>3.84</a:t>
                      </a:r>
                      <a:endParaRPr lang="en-US" sz="3600" kern="1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a:txBody>
                    <a:bodyPr/>
                    <a:lstStyle/>
                    <a:p>
                      <a:pPr marL="0" marR="0" algn="r">
                        <a:lnSpc>
                          <a:spcPct val="150000"/>
                        </a:lnSpc>
                        <a:spcBef>
                          <a:spcPts val="0"/>
                        </a:spcBef>
                        <a:spcAft>
                          <a:spcPts val="0"/>
                        </a:spcAft>
                      </a:pPr>
                      <a:r>
                        <a:rPr lang="en-US" sz="2800" kern="0" dirty="0">
                          <a:effectLst/>
                        </a:rPr>
                        <a:t> </a:t>
                      </a:r>
                      <a:endParaRPr lang="en-US" sz="3600" kern="100" dirty="0">
                        <a:effectLst/>
                      </a:endParaRPr>
                    </a:p>
                    <a:p>
                      <a:pPr marL="0" marR="0" algn="r">
                        <a:lnSpc>
                          <a:spcPct val="150000"/>
                        </a:lnSpc>
                        <a:spcBef>
                          <a:spcPts val="0"/>
                        </a:spcBef>
                        <a:spcAft>
                          <a:spcPts val="0"/>
                        </a:spcAft>
                      </a:pPr>
                      <a:r>
                        <a:rPr lang="en-US" sz="2800" kern="0" dirty="0">
                          <a:effectLst/>
                        </a:rPr>
                        <a:t>13.57</a:t>
                      </a:r>
                      <a:endParaRPr lang="en-US" sz="3600" kern="1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a:txBody>
                    <a:bodyPr/>
                    <a:lstStyle/>
                    <a:p>
                      <a:pPr marL="0" marR="0" algn="r">
                        <a:lnSpc>
                          <a:spcPct val="150000"/>
                        </a:lnSpc>
                        <a:spcBef>
                          <a:spcPts val="0"/>
                        </a:spcBef>
                        <a:spcAft>
                          <a:spcPts val="0"/>
                        </a:spcAft>
                      </a:pPr>
                      <a:r>
                        <a:rPr lang="en-US" sz="2800" kern="0" dirty="0">
                          <a:effectLst/>
                        </a:rPr>
                        <a:t> </a:t>
                      </a:r>
                      <a:endParaRPr lang="en-US" sz="3600" kern="100" dirty="0">
                        <a:effectLst/>
                      </a:endParaRPr>
                    </a:p>
                    <a:p>
                      <a:pPr marL="0" marR="0" algn="r">
                        <a:lnSpc>
                          <a:spcPct val="150000"/>
                        </a:lnSpc>
                        <a:spcBef>
                          <a:spcPts val="0"/>
                        </a:spcBef>
                        <a:spcAft>
                          <a:spcPts val="0"/>
                        </a:spcAft>
                      </a:pPr>
                      <a:r>
                        <a:rPr lang="en-US" sz="2800" kern="0" dirty="0">
                          <a:effectLst/>
                        </a:rPr>
                        <a:t>4.11</a:t>
                      </a:r>
                      <a:endParaRPr lang="en-US" sz="3600" kern="1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a:txBody>
                    <a:bodyPr/>
                    <a:lstStyle/>
                    <a:p>
                      <a:pPr marL="0" marR="0" algn="ctr">
                        <a:lnSpc>
                          <a:spcPct val="150000"/>
                        </a:lnSpc>
                        <a:spcBef>
                          <a:spcPts val="0"/>
                        </a:spcBef>
                        <a:spcAft>
                          <a:spcPts val="0"/>
                        </a:spcAft>
                      </a:pPr>
                      <a:r>
                        <a:rPr lang="en-US" sz="2800" kern="0">
                          <a:effectLst/>
                        </a:rPr>
                        <a:t> </a:t>
                      </a:r>
                      <a:endParaRPr lang="en-US" sz="3600" kern="100">
                        <a:effectLst/>
                      </a:endParaRPr>
                    </a:p>
                    <a:p>
                      <a:pPr marL="0" marR="0" algn="ctr">
                        <a:lnSpc>
                          <a:spcPct val="150000"/>
                        </a:lnSpc>
                        <a:spcBef>
                          <a:spcPts val="0"/>
                        </a:spcBef>
                        <a:spcAft>
                          <a:spcPts val="0"/>
                        </a:spcAft>
                      </a:pPr>
                      <a:r>
                        <a:rPr lang="en-US" sz="2800" kern="0">
                          <a:effectLst/>
                        </a:rPr>
                        <a:t>0.49</a:t>
                      </a:r>
                      <a:endParaRPr lang="en-US" sz="3600" kern="100">
                        <a:effectLst/>
                      </a:endParaRPr>
                    </a:p>
                    <a:p>
                      <a:pPr marL="0" marR="0" algn="ctr">
                        <a:lnSpc>
                          <a:spcPct val="150000"/>
                        </a:lnSpc>
                        <a:spcBef>
                          <a:spcPts val="0"/>
                        </a:spcBef>
                        <a:spcAft>
                          <a:spcPts val="0"/>
                        </a:spcAft>
                      </a:pPr>
                      <a:r>
                        <a:rPr lang="en-US" sz="2800" kern="0">
                          <a:effectLst/>
                        </a:rPr>
                        <a:t>(-0.28 to 1.2)</a:t>
                      </a:r>
                      <a:endParaRPr lang="en-US" sz="3600" kern="1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a:txBody>
                    <a:bodyPr/>
                    <a:lstStyle/>
                    <a:p>
                      <a:pPr marL="0" marR="0" algn="r">
                        <a:lnSpc>
                          <a:spcPct val="150000"/>
                        </a:lnSpc>
                        <a:spcBef>
                          <a:spcPts val="0"/>
                        </a:spcBef>
                        <a:spcAft>
                          <a:spcPts val="0"/>
                        </a:spcAft>
                      </a:pPr>
                      <a:r>
                        <a:rPr lang="en-US" sz="2800" kern="0" dirty="0">
                          <a:effectLst/>
                        </a:rPr>
                        <a:t> </a:t>
                      </a:r>
                      <a:endParaRPr lang="en-US" sz="3600" kern="100" dirty="0">
                        <a:effectLst/>
                      </a:endParaRPr>
                    </a:p>
                    <a:p>
                      <a:pPr marL="0" marR="0" algn="r">
                        <a:lnSpc>
                          <a:spcPct val="150000"/>
                        </a:lnSpc>
                        <a:spcBef>
                          <a:spcPts val="0"/>
                        </a:spcBef>
                        <a:spcAft>
                          <a:spcPts val="0"/>
                        </a:spcAft>
                      </a:pPr>
                      <a:r>
                        <a:rPr lang="en-US" sz="2800" kern="0" dirty="0">
                          <a:effectLst/>
                        </a:rPr>
                        <a:t>t=1.24</a:t>
                      </a:r>
                      <a:endParaRPr lang="en-US" sz="3600" kern="100" dirty="0">
                        <a:effectLst/>
                      </a:endParaRPr>
                    </a:p>
                    <a:p>
                      <a:pPr marL="0" marR="0" algn="r">
                        <a:lnSpc>
                          <a:spcPct val="150000"/>
                        </a:lnSpc>
                        <a:spcBef>
                          <a:spcPts val="0"/>
                        </a:spcBef>
                        <a:spcAft>
                          <a:spcPts val="0"/>
                        </a:spcAft>
                      </a:pPr>
                      <a:r>
                        <a:rPr lang="en-US" sz="2800" kern="0" dirty="0">
                          <a:effectLst/>
                        </a:rPr>
                        <a:t>P=0.290</a:t>
                      </a:r>
                      <a:endParaRPr lang="en-US" sz="3600" kern="1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extLst>
                  <a:ext uri="{0D108BD9-81ED-4DB2-BD59-A6C34878D82A}">
                    <a16:rowId xmlns:a16="http://schemas.microsoft.com/office/drawing/2014/main" val="873222246"/>
                  </a:ext>
                </a:extLst>
              </a:tr>
              <a:tr h="1489347">
                <a:tc>
                  <a:txBody>
                    <a:bodyPr/>
                    <a:lstStyle/>
                    <a:p>
                      <a:pPr marL="0" marR="0">
                        <a:lnSpc>
                          <a:spcPct val="150000"/>
                        </a:lnSpc>
                        <a:spcBef>
                          <a:spcPts val="0"/>
                        </a:spcBef>
                        <a:spcAft>
                          <a:spcPts val="0"/>
                        </a:spcAft>
                      </a:pPr>
                      <a:r>
                        <a:rPr lang="en-US" sz="2800" kern="0" dirty="0">
                          <a:effectLst/>
                        </a:rPr>
                        <a:t>Post intervention</a:t>
                      </a:r>
                      <a:endParaRPr lang="en-US" sz="3600" kern="1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a:txBody>
                    <a:bodyPr/>
                    <a:lstStyle/>
                    <a:p>
                      <a:pPr marL="0" marR="0" algn="r">
                        <a:lnSpc>
                          <a:spcPct val="150000"/>
                        </a:lnSpc>
                        <a:spcBef>
                          <a:spcPts val="0"/>
                        </a:spcBef>
                        <a:spcAft>
                          <a:spcPts val="0"/>
                        </a:spcAft>
                      </a:pPr>
                      <a:r>
                        <a:rPr lang="en-US" sz="2800" kern="0" dirty="0">
                          <a:effectLst/>
                        </a:rPr>
                        <a:t>14.36</a:t>
                      </a:r>
                      <a:endParaRPr lang="en-US" sz="3600" kern="1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a:txBody>
                    <a:bodyPr/>
                    <a:lstStyle/>
                    <a:p>
                      <a:pPr marL="0" marR="0" algn="r">
                        <a:lnSpc>
                          <a:spcPct val="150000"/>
                        </a:lnSpc>
                        <a:spcBef>
                          <a:spcPts val="0"/>
                        </a:spcBef>
                        <a:spcAft>
                          <a:spcPts val="0"/>
                        </a:spcAft>
                      </a:pPr>
                      <a:r>
                        <a:rPr lang="en-US" sz="2800" kern="0">
                          <a:effectLst/>
                        </a:rPr>
                        <a:t>3.81</a:t>
                      </a:r>
                      <a:endParaRPr lang="en-US" sz="3600" kern="1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a:txBody>
                    <a:bodyPr/>
                    <a:lstStyle/>
                    <a:p>
                      <a:pPr marL="0" marR="0" algn="r">
                        <a:lnSpc>
                          <a:spcPct val="150000"/>
                        </a:lnSpc>
                        <a:spcBef>
                          <a:spcPts val="0"/>
                        </a:spcBef>
                        <a:spcAft>
                          <a:spcPts val="0"/>
                        </a:spcAft>
                      </a:pPr>
                      <a:r>
                        <a:rPr lang="en-US" sz="2800" kern="0" dirty="0">
                          <a:effectLst/>
                        </a:rPr>
                        <a:t>18.95</a:t>
                      </a:r>
                      <a:endParaRPr lang="en-US" sz="3600" kern="1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a:txBody>
                    <a:bodyPr/>
                    <a:lstStyle/>
                    <a:p>
                      <a:pPr marL="0" marR="0" algn="r">
                        <a:lnSpc>
                          <a:spcPct val="150000"/>
                        </a:lnSpc>
                        <a:spcBef>
                          <a:spcPts val="0"/>
                        </a:spcBef>
                        <a:spcAft>
                          <a:spcPts val="0"/>
                        </a:spcAft>
                      </a:pPr>
                      <a:r>
                        <a:rPr lang="en-US" sz="2800" kern="0" dirty="0">
                          <a:effectLst/>
                        </a:rPr>
                        <a:t>2.57</a:t>
                      </a:r>
                      <a:endParaRPr lang="en-US" sz="3600" kern="1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a:txBody>
                    <a:bodyPr/>
                    <a:lstStyle/>
                    <a:p>
                      <a:pPr marL="0" marR="0" algn="ctr">
                        <a:lnSpc>
                          <a:spcPct val="150000"/>
                        </a:lnSpc>
                        <a:spcBef>
                          <a:spcPts val="0"/>
                        </a:spcBef>
                        <a:spcAft>
                          <a:spcPts val="0"/>
                        </a:spcAft>
                      </a:pPr>
                      <a:r>
                        <a:rPr lang="en-US" sz="2800" kern="0" dirty="0">
                          <a:effectLst/>
                        </a:rPr>
                        <a:t>-4.59</a:t>
                      </a:r>
                      <a:endParaRPr lang="en-US" sz="3600" kern="100" dirty="0">
                        <a:effectLst/>
                      </a:endParaRPr>
                    </a:p>
                    <a:p>
                      <a:pPr marL="0" marR="0" algn="ctr">
                        <a:lnSpc>
                          <a:spcPct val="150000"/>
                        </a:lnSpc>
                        <a:spcBef>
                          <a:spcPts val="0"/>
                        </a:spcBef>
                        <a:spcAft>
                          <a:spcPts val="0"/>
                        </a:spcAft>
                      </a:pPr>
                      <a:r>
                        <a:rPr lang="en-US" sz="2800" kern="0" dirty="0">
                          <a:effectLst/>
                        </a:rPr>
                        <a:t>(-3.9 to -5.2)</a:t>
                      </a:r>
                      <a:endParaRPr lang="en-US" sz="3600" kern="1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a:txBody>
                    <a:bodyPr/>
                    <a:lstStyle/>
                    <a:p>
                      <a:pPr marL="0" marR="0" algn="r">
                        <a:lnSpc>
                          <a:spcPct val="150000"/>
                        </a:lnSpc>
                        <a:spcBef>
                          <a:spcPts val="0"/>
                        </a:spcBef>
                        <a:spcAft>
                          <a:spcPts val="0"/>
                        </a:spcAft>
                      </a:pPr>
                      <a:r>
                        <a:rPr lang="en-US" sz="2800" kern="0" dirty="0">
                          <a:effectLst/>
                        </a:rPr>
                        <a:t>t=14.114</a:t>
                      </a:r>
                      <a:endParaRPr lang="en-US" sz="3600" kern="100" dirty="0">
                        <a:effectLst/>
                      </a:endParaRPr>
                    </a:p>
                    <a:p>
                      <a:pPr marL="0" marR="0" algn="r">
                        <a:lnSpc>
                          <a:spcPct val="150000"/>
                        </a:lnSpc>
                        <a:spcBef>
                          <a:spcPts val="0"/>
                        </a:spcBef>
                        <a:spcAft>
                          <a:spcPts val="0"/>
                        </a:spcAft>
                      </a:pPr>
                      <a:r>
                        <a:rPr lang="en-US" sz="2800" kern="0" dirty="0">
                          <a:effectLst/>
                        </a:rPr>
                        <a:t>P=0.000</a:t>
                      </a:r>
                      <a:endParaRPr lang="en-US" sz="3600" kern="1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extLst>
                  <a:ext uri="{0D108BD9-81ED-4DB2-BD59-A6C34878D82A}">
                    <a16:rowId xmlns:a16="http://schemas.microsoft.com/office/drawing/2014/main" val="4001408874"/>
                  </a:ext>
                </a:extLst>
              </a:tr>
            </a:tbl>
          </a:graphicData>
        </a:graphic>
      </p:graphicFrame>
      <p:pic>
        <p:nvPicPr>
          <p:cNvPr id="21" name="Picture 20">
            <a:extLst>
              <a:ext uri="{FF2B5EF4-FFF2-40B4-BE49-F238E27FC236}">
                <a16:creationId xmlns:a16="http://schemas.microsoft.com/office/drawing/2014/main" id="{A2BDE8AE-6F4F-E1DD-E5E8-EC90DA8AA90D}"/>
              </a:ext>
            </a:extLst>
          </p:cNvPr>
          <p:cNvPicPr>
            <a:picLocks noChangeAspect="1"/>
          </p:cNvPicPr>
          <p:nvPr/>
        </p:nvPicPr>
        <p:blipFill>
          <a:blip r:embed="rId2"/>
          <a:stretch>
            <a:fillRect/>
          </a:stretch>
        </p:blipFill>
        <p:spPr>
          <a:xfrm>
            <a:off x="33414789" y="-1"/>
            <a:ext cx="6637936" cy="14563277"/>
          </a:xfrm>
          <a:prstGeom prst="rect">
            <a:avLst/>
          </a:prstGeom>
        </p:spPr>
      </p:pic>
    </p:spTree>
    <p:extLst>
      <p:ext uri="{BB962C8B-B14F-4D97-AF65-F5344CB8AC3E}">
        <p14:creationId xmlns:p14="http://schemas.microsoft.com/office/powerpoint/2010/main" val="19601297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136</TotalTime>
  <Words>644</Words>
  <Application>Microsoft Office PowerPoint</Application>
  <PresentationFormat>Custom</PresentationFormat>
  <Paragraphs>77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Georgia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Abeykoon Mudiyanselage, Udayani Prabha Kumari</cp:lastModifiedBy>
  <cp:revision>4</cp:revision>
  <dcterms:created xsi:type="dcterms:W3CDTF">2020-02-19T20:12:41Z</dcterms:created>
  <dcterms:modified xsi:type="dcterms:W3CDTF">2024-02-26T22:57:17Z</dcterms:modified>
</cp:coreProperties>
</file>