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59" r:id="rId6"/>
    <p:sldId id="263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nattoor, Anju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64A"/>
    <a:srgbClr val="E1F3F4"/>
    <a:srgbClr val="C3D3D4"/>
    <a:srgbClr val="E2EDAE"/>
    <a:srgbClr val="D8EAEB"/>
    <a:srgbClr val="FDEDD0"/>
    <a:srgbClr val="D2E076"/>
    <a:srgbClr val="FFEED1"/>
    <a:srgbClr val="00A9E0"/>
    <a:srgbClr val="F8E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51" autoAdjust="0"/>
    <p:restoredTop sz="92695" autoAdjust="0"/>
  </p:normalViewPr>
  <p:slideViewPr>
    <p:cSldViewPr snapToObjects="1" showGuides="1">
      <p:cViewPr varScale="1">
        <p:scale>
          <a:sx n="130" d="100"/>
          <a:sy n="130" d="100"/>
        </p:scale>
        <p:origin x="976" y="192"/>
      </p:cViewPr>
      <p:guideLst>
        <p:guide orient="horz" pos="192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08" d="100"/>
          <a:sy n="108" d="100"/>
        </p:scale>
        <p:origin x="1833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48-7945-B6AD-055E55136D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48-7945-B6AD-055E55136D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48-7945-B6AD-055E55136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6969600"/>
        <c:axId val="1860755088"/>
      </c:lineChart>
      <c:catAx>
        <c:axId val="154696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0755088"/>
        <c:crosses val="autoZero"/>
        <c:auto val="1"/>
        <c:lblAlgn val="ctr"/>
        <c:lblOffset val="100"/>
        <c:noMultiLvlLbl val="0"/>
      </c:catAx>
      <c:valAx>
        <c:axId val="186075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69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7ECD89-6E20-46AE-9126-502B3E017C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4E869-0EDA-405A-A7D9-92382A74B1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E9ADAC2C-45C6-B44F-B589-619C21E27118}" type="datetimeFigureOut">
              <a:rPr lang="en-US">
                <a:latin typeface="Microsoft Sans Serif" panose="020B0604020202020204" pitchFamily="34" charset="0"/>
              </a:rPr>
              <a:pPr>
                <a:defRPr/>
              </a:pPr>
              <a:t>10/30/20</a:t>
            </a:fld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25ED6-0A32-448F-AA08-448AC7575C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>
                <a:latin typeface="Georgia" charset="0"/>
              </a:defRPr>
            </a:lvl1pPr>
          </a:lstStyle>
          <a:p>
            <a:pPr>
              <a:defRPr/>
            </a:pPr>
            <a:endParaRPr lang="en-US" dirty="0">
              <a:latin typeface="Microsoft Sans Serif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6E6DB-0B8B-4BBC-AD9C-0B53FCAAE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>
                <a:latin typeface="Georgia" charset="0"/>
              </a:defRPr>
            </a:lvl1pPr>
          </a:lstStyle>
          <a:p>
            <a:pPr>
              <a:defRPr/>
            </a:pPr>
            <a:fld id="{5383DF5D-FA39-A949-850F-48BE7279BF40}" type="slidenum">
              <a:rPr lang="en-US">
                <a:latin typeface="Microsoft Sans Serif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E16D5F-FE40-4A50-B7E9-DD127F1D35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B2DAD-7CD6-467A-B323-A8AEE8812AD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809" y="2"/>
            <a:ext cx="4028440" cy="351737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B7D46C-3B4A-8F42-A8CB-618954543440}" type="datetimeFigureOut">
              <a:rPr lang="en-US"/>
              <a:pPr>
                <a:defRPr/>
              </a:pPr>
              <a:t>10/30/20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233CAE2-D2DF-49E8-B278-19644862ED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2D9E76-C867-45C3-AAD3-4CCDCDFF3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AA36D-2403-4F2D-AAAA-5386649095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DBE23-BAC4-4B9F-9C72-C1B920F6AB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B28E24-4E3A-0742-9838-90EF27C37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45770" y="3002280"/>
            <a:ext cx="8171470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000" b="0" baseline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11570"/>
            <a:ext cx="8172147" cy="507831"/>
          </a:xfrm>
          <a:noFill/>
        </p:spPr>
        <p:txBody>
          <a:bodyPr/>
          <a:lstStyle>
            <a:lvl1pPr>
              <a:lnSpc>
                <a:spcPct val="100000"/>
              </a:lnSpc>
              <a:defRPr sz="3600" baseline="0">
                <a:solidFill>
                  <a:schemeClr val="tx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628" y="3459480"/>
            <a:ext cx="8171470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400" b="0" i="0" baseline="0">
                <a:solidFill>
                  <a:schemeClr val="tx1"/>
                </a:solidFill>
                <a:latin typeface="Microsoft Sans Serif" panose="020B0604020202020204" pitchFamily="34" charset="0"/>
                <a:cs typeface="Arial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8981EB30-12EF-F847-B7E7-FDB54749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457" y="5957954"/>
            <a:ext cx="5029200" cy="36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30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oran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668" y="1143000"/>
            <a:ext cx="8172147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703387"/>
            <a:ext cx="8172450" cy="407530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0F2541-2089-514F-9A72-FAFD223EA9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25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668" y="1143000"/>
            <a:ext cx="8172147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8" y="1703387"/>
            <a:ext cx="8172450" cy="4075308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71488" indent="-214313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altLang="en-US" dirty="0"/>
              <a:t>Bullet</a:t>
            </a:r>
          </a:p>
          <a:p>
            <a:pPr lvl="1"/>
            <a:r>
              <a:rPr lang="en-US" altLang="en-US" dirty="0"/>
              <a:t>Sub-bullet</a:t>
            </a:r>
          </a:p>
          <a:p>
            <a:pPr lvl="2"/>
            <a:r>
              <a:rPr lang="en-US" altLang="en-US" dirty="0"/>
              <a:t>Sub-bullet</a:t>
            </a:r>
          </a:p>
          <a:p>
            <a:pPr lvl="3"/>
            <a:r>
              <a:rPr lang="en-US" altLang="en-US" dirty="0"/>
              <a:t>Sub-bullet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6A6EB1-CA38-DB49-936E-A7960AEB47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9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lue SUBTITLE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669" y="1143000"/>
            <a:ext cx="4106710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138" y="466725"/>
            <a:ext cx="4106862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703387"/>
            <a:ext cx="4106862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69B0B1-812C-844D-9925-F70677E515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64918C-60D0-6E4A-8A66-DBC7DC4D7F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672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- with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138" y="466725"/>
            <a:ext cx="4106862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219200"/>
            <a:ext cx="4106862" cy="495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4629150" y="0"/>
            <a:ext cx="457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C7FEED-B4B0-4E42-B18B-A54212E9AF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76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669" y="1143000"/>
            <a:ext cx="4106710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138" y="466725"/>
            <a:ext cx="4106862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703387"/>
            <a:ext cx="4106862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462915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89EDC-617F-D24C-8525-E2647B7FA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7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- blue subtitle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669" y="1143000"/>
            <a:ext cx="4106710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892" indent="0">
              <a:buNone/>
              <a:defRPr b="1">
                <a:latin typeface="Arial"/>
                <a:cs typeface="Arial"/>
              </a:defRPr>
            </a:lvl2pPr>
            <a:lvl3pPr marL="685783" indent="0">
              <a:buNone/>
              <a:defRPr b="1">
                <a:latin typeface="Arial"/>
                <a:cs typeface="Arial"/>
              </a:defRPr>
            </a:lvl3pPr>
            <a:lvl4pPr marL="1028675" indent="0">
              <a:buNone/>
              <a:defRPr b="1">
                <a:latin typeface="Arial"/>
                <a:cs typeface="Arial"/>
              </a:defRPr>
            </a:lvl4pPr>
            <a:lvl5pPr marL="1371566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138" y="466725"/>
            <a:ext cx="4106862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703387"/>
            <a:ext cx="4106862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4629150" y="0"/>
            <a:ext cx="457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F79CD3-C518-314B-B9F2-8DEFFB78F2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4760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4629150" y="0"/>
            <a:ext cx="457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5138" y="466725"/>
            <a:ext cx="4106862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861719" y="974725"/>
            <a:ext cx="4106862" cy="534987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894DDC1-84FF-EE40-A217-B9E305079F8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65535" y="974725"/>
            <a:ext cx="4106465" cy="5349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BDD852-B249-324D-846F-35B35AB011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449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- grey block w photo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92B01F2-5ECA-4C44-B61B-55D5DF47E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1" y="6356350"/>
            <a:ext cx="1914754" cy="182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-75993" y="14177"/>
            <a:ext cx="4667929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65138" y="1066800"/>
            <a:ext cx="3706812" cy="487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6C44FC9-0D96-E247-B211-F8396F8E9D6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98171" y="0"/>
            <a:ext cx="4545829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EA6885-CB8C-B54C-9FE9-8C5E9A2BDB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54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ith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4235114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C65D9-87AD-A847-8626-7EA1F0CC8F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00600" y="0"/>
            <a:ext cx="43434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8EBAF-6748-534E-B6F6-2CFDB7BFCA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5138" y="1703387"/>
            <a:ext cx="4106862" cy="397474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FontTx/>
              <a:buNone/>
              <a:defRPr/>
            </a:lvl2pPr>
            <a:lvl3pPr marL="514350" indent="0">
              <a:buFontTx/>
              <a:buNone/>
              <a:defRPr/>
            </a:lvl3pPr>
            <a:lvl4pPr marL="771525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116E5C4D-2121-AA4E-8B33-053AD2ED37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56" y="6400800"/>
            <a:ext cx="2286000" cy="1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06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shot - with blu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801" y="1143002"/>
            <a:ext cx="5284787" cy="415721"/>
          </a:xfrm>
        </p:spPr>
        <p:txBody>
          <a:bodyPr anchor="ctr"/>
          <a:lstStyle>
            <a:lvl1pPr>
              <a:defRPr sz="18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352799" y="1754705"/>
            <a:ext cx="5284789" cy="4341295"/>
          </a:xfrm>
        </p:spPr>
        <p:txBody>
          <a:bodyPr/>
          <a:lstStyle>
            <a:lvl1pPr marL="0" indent="0">
              <a:buFontTx/>
              <a:buNone/>
              <a:defRPr sz="15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5138" y="1143000"/>
            <a:ext cx="2743200" cy="49530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8B6E3A-FB9E-8C4F-8964-4D6482DF7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5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 alternat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45770" y="3002280"/>
            <a:ext cx="8171470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000" b="0" baseline="0">
                <a:solidFill>
                  <a:schemeClr val="bg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11570"/>
            <a:ext cx="8172147" cy="507831"/>
          </a:xfrm>
        </p:spPr>
        <p:txBody>
          <a:bodyPr/>
          <a:lstStyle>
            <a:lvl1pPr>
              <a:lnSpc>
                <a:spcPct val="100000"/>
              </a:lnSpc>
              <a:defRPr sz="3600" baseline="0">
                <a:solidFill>
                  <a:schemeClr val="bg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628" y="3459480"/>
            <a:ext cx="8171470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400" b="0" i="0" baseline="0">
                <a:solidFill>
                  <a:schemeClr val="bg2"/>
                </a:solidFill>
                <a:latin typeface="Microsoft Sans Serif" panose="020B0604020202020204" pitchFamily="34" charset="0"/>
                <a:cs typeface="Arial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BCE2E3-3FFD-6244-A6C1-6042884A3F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2518" y="5951004"/>
            <a:ext cx="5029200" cy="37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60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head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644" y="4038602"/>
            <a:ext cx="1836294" cy="415721"/>
          </a:xfrm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7645" y="4648203"/>
            <a:ext cx="1836295" cy="1510443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1391" y="1143000"/>
            <a:ext cx="18288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D31FE0AC-DECD-F242-BAC2-5E44BCD2B6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577190" y="1143000"/>
            <a:ext cx="18288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506C69E5-0657-3C49-AF53-301A064988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692989" y="1143000"/>
            <a:ext cx="18288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DF5B58-5903-9F46-A0D4-0371D7F1EE4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808788" y="1130332"/>
            <a:ext cx="18288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6BDD94C-BED4-674A-8D5F-BD1A7D0E8B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2588598" y="4038602"/>
            <a:ext cx="1836294" cy="415721"/>
          </a:xfrm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79720F-6650-A046-BC48-78BC62B9FE8D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9552" y="4076874"/>
            <a:ext cx="1836294" cy="415721"/>
          </a:xfrm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5D5785-9F6C-BD47-B38A-CAEBF32FFBB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6850506" y="4076874"/>
            <a:ext cx="1836294" cy="415721"/>
          </a:xfrm>
        </p:spPr>
        <p:txBody>
          <a:bodyPr anchor="ctr"/>
          <a:lstStyle>
            <a:lvl1pPr>
              <a:defRPr sz="12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AA1F096-394C-3F45-B181-631B8CDE2302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588598" y="4660355"/>
            <a:ext cx="1836295" cy="1510443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9332133-FF02-C04A-841F-EFE8C927EB21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4719552" y="4664276"/>
            <a:ext cx="1836295" cy="1510443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2E0B844-386A-E142-8B65-BA5E816F3195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850506" y="4648202"/>
            <a:ext cx="1836295" cy="1510443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C14FDB6-5FB0-554F-96F3-3FDD8A4DF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613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86402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2DF59D-F508-7045-9FB1-C5D517589B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80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no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86402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FC87326-BC54-BC48-A0F7-5E4FE5AC69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56" y="6400800"/>
            <a:ext cx="2286000" cy="1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8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FFF32E-CA71-D24A-BF0B-67F043606D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03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119A-19D4-5042-BD25-4B26A7DA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1971E2-F7CE-8949-AB1E-612A229C9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3D392CC4-5A4E-4A4C-9411-B96922F9F67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5138" y="1143000"/>
            <a:ext cx="8172450" cy="5105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63DDD4-324F-E445-813E-27184188A5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317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A19-75A2-2C4D-BE76-12341A59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5169B-F387-F444-BE95-7D794A0B0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0FEE9A2A-A81C-6049-8701-D21AC5179F5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5136" y="1143000"/>
            <a:ext cx="393192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3E789D38-FF8D-6143-941C-6805D2D3373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05668" y="1143000"/>
            <a:ext cx="393192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615200-71D9-7F43-AACD-7AC8EB218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5138" y="4953000"/>
            <a:ext cx="8172450" cy="1219200"/>
          </a:xfrm>
        </p:spPr>
        <p:txBody>
          <a:bodyPr/>
          <a:lstStyle>
            <a:lvl1pPr>
              <a:defRPr sz="16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0EE7B3-F108-C34F-A917-EA6C048099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74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1" y="466347"/>
            <a:ext cx="8180387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584" y="4572003"/>
            <a:ext cx="8180002" cy="1567543"/>
          </a:xfrm>
        </p:spPr>
        <p:txBody>
          <a:bodyPr/>
          <a:lstStyle>
            <a:lvl1pPr>
              <a:defRPr sz="1350"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78213C8-6D91-FD4B-A50E-349D42AA02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77A5-E507-0946-B60C-D7438FBFC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AC54179-3132-9C4B-A9F4-C91CCD1FF789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465138" y="1143000"/>
            <a:ext cx="8172449" cy="3124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9B159D-1A0D-AE4B-AF8C-79E00D88E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220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B4D-21F8-AA4B-A4AB-F901C3E2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DF4140-D900-9F4C-A188-DB1561238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577DB20-3A75-5540-A8B7-AC25C38E506C}"/>
              </a:ext>
            </a:extLst>
          </p:cNvPr>
          <p:cNvSpPr>
            <a:spLocks noGrp="1"/>
          </p:cNvSpPr>
          <p:nvPr>
            <p:ph type="dgm" sz="quarter" idx="12"/>
          </p:nvPr>
        </p:nvSpPr>
        <p:spPr>
          <a:xfrm>
            <a:off x="465138" y="1143000"/>
            <a:ext cx="8172450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C38E61-BC3C-4044-8813-56455CA489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638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8680FF-786A-F44A-94C3-DAF6CFD975C1}"/>
              </a:ext>
            </a:extLst>
          </p:cNvPr>
          <p:cNvSpPr/>
          <p:nvPr userDrawn="1"/>
        </p:nvSpPr>
        <p:spPr>
          <a:xfrm>
            <a:off x="0" y="0"/>
            <a:ext cx="9144000" cy="68949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YaleNew" panose="02000602050000020003" pitchFamily="2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C2F93A-27A3-264E-8A33-BD9FC7D2B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2DD2C47-95C8-8D49-A86D-94C1BD69DD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BD2504-2234-DB4A-9011-7F2E5781B2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33463" y="1629568"/>
            <a:ext cx="3124200" cy="3581400"/>
          </a:xfrm>
        </p:spPr>
        <p:txBody>
          <a:bodyPr/>
          <a:lstStyle>
            <a:lvl1pPr>
              <a:defRPr sz="21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7A635-4865-8B4D-9E7F-F1B8102F0005}"/>
              </a:ext>
            </a:extLst>
          </p:cNvPr>
          <p:cNvSpPr txBox="1"/>
          <p:nvPr userDrawn="1"/>
        </p:nvSpPr>
        <p:spPr>
          <a:xfrm>
            <a:off x="432811" y="1295400"/>
            <a:ext cx="5341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0" i="0" dirty="0">
                <a:solidFill>
                  <a:schemeClr val="bg1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79AF0AC0-0AD1-0B4D-BFE9-B1AE506073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56" y="6400800"/>
            <a:ext cx="2286000" cy="1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908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154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AD3980-FB4D-EC42-9801-19806E10749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chemeClr val="tx2"/>
              </a:solidFill>
              <a:latin typeface="Proxima Nova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F2F46-7980-2A4A-B53D-CF0D7E7A5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D3B9E-2470-B649-B01F-0F1C1B86A2E0}"/>
              </a:ext>
            </a:extLst>
          </p:cNvPr>
          <p:cNvSpPr txBox="1"/>
          <p:nvPr userDrawn="1"/>
        </p:nvSpPr>
        <p:spPr>
          <a:xfrm>
            <a:off x="882417" y="1757025"/>
            <a:ext cx="5341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0" i="0" dirty="0">
                <a:solidFill>
                  <a:schemeClr val="tx2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2A0092-31A2-E943-A83A-88B613D0A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0351" y="2133600"/>
            <a:ext cx="6623050" cy="2667000"/>
          </a:xfrm>
        </p:spPr>
        <p:txBody>
          <a:bodyPr/>
          <a:lstStyle>
            <a:lvl1pPr>
              <a:defRPr sz="2100">
                <a:solidFill>
                  <a:schemeClr val="tx2"/>
                </a:solidFill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79297C-1F0B-7245-95BA-52A7A45FA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009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2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 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D524A9E-B306-5E46-98CD-D906F89F01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"/>
            <a:ext cx="9144000" cy="35090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F87A6-A280-FA4B-9E06-EA5E8C554BB0}"/>
              </a:ext>
            </a:extLst>
          </p:cNvPr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0" i="0" dirty="0">
              <a:latin typeface="Proxima Nova Regular"/>
            </a:endParaRP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30ADB-0272-764D-8129-4CD4C33A46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0050" y="4663496"/>
            <a:ext cx="8171470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000" b="0" baseline="0">
                <a:solidFill>
                  <a:srgbClr val="FFFF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32B27C2-7468-CA48-BBE2-03D15C938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353" y="3956364"/>
            <a:ext cx="8172147" cy="507831"/>
          </a:xfrm>
        </p:spPr>
        <p:txBody>
          <a:bodyPr/>
          <a:lstStyle>
            <a:lvl1pPr>
              <a:lnSpc>
                <a:spcPct val="100000"/>
              </a:lnSpc>
              <a:defRPr sz="3600" baseline="0">
                <a:solidFill>
                  <a:schemeClr val="bg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695E12F-DFE3-ED48-A11A-378A21155C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0050" y="5120696"/>
            <a:ext cx="8171470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400" b="0" i="0" baseline="0">
                <a:solidFill>
                  <a:srgbClr val="FFFFFF"/>
                </a:solidFill>
                <a:latin typeface="Microsoft Sans Serif" panose="020B0604020202020204" pitchFamily="34" charset="0"/>
                <a:cs typeface="Arial"/>
              </a:defRPr>
            </a:lvl1pPr>
            <a:lvl2pPr marL="257175" indent="0">
              <a:buNone/>
              <a:defRPr b="1">
                <a:latin typeface="Arial"/>
                <a:cs typeface="Arial"/>
              </a:defRPr>
            </a:lvl2pPr>
            <a:lvl3pPr marL="514350" indent="0">
              <a:buNone/>
              <a:defRPr b="1">
                <a:latin typeface="Arial"/>
                <a:cs typeface="Arial"/>
              </a:defRPr>
            </a:lvl3pPr>
            <a:lvl4pPr marL="771525" indent="0">
              <a:buNone/>
              <a:defRPr b="1">
                <a:latin typeface="Arial"/>
                <a:cs typeface="Arial"/>
              </a:defRPr>
            </a:lvl4pPr>
            <a:lvl5pPr marL="10287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A5F3D330-19C7-DB47-9E50-42DCEE2F51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457" y="5957954"/>
            <a:ext cx="5029200" cy="36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46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888" userDrawn="1">
          <p15:clr>
            <a:srgbClr val="FBAE40"/>
          </p15:clr>
        </p15:guide>
        <p15:guide id="2" pos="25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6131052" cy="7040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6732AE1-5221-DF4F-9BAE-C61E923D37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56" y="6400800"/>
            <a:ext cx="2286000" cy="1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0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1185" y="1143000"/>
            <a:ext cx="8121316" cy="4876800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21315" cy="50783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3EE969-2CDB-A249-B1FE-5EB1B42421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308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1185" y="1677583"/>
            <a:ext cx="8121316" cy="4342217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21315" cy="50783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248" y="1143000"/>
            <a:ext cx="8121253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91440">
              <a:spcBef>
                <a:spcPts val="60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056A5E-5C24-5A43-89B1-56A4CE5439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354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21315" cy="50783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7FAE46-5523-A449-BBC9-B01DE2E34319}"/>
              </a:ext>
            </a:extLst>
          </p:cNvPr>
          <p:cNvSpPr/>
          <p:nvPr userDrawn="1"/>
        </p:nvSpPr>
        <p:spPr>
          <a:xfrm>
            <a:off x="0" y="1050376"/>
            <a:ext cx="91440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60C22-5402-1741-9ACA-7B960AF53E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0966" y="1355176"/>
            <a:ext cx="8121253" cy="762000"/>
          </a:xfrm>
        </p:spPr>
        <p:txBody>
          <a:bodyPr anchor="ctr"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3A0CFA-19B1-E741-9C2C-F4F262C3C6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0966" y="2599288"/>
            <a:ext cx="8121253" cy="3673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1E2EA7-462B-124D-8E61-A4E5C5F3A1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213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622F-487B-E241-B84C-53A83BDC94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5750" y="2324100"/>
            <a:ext cx="8572500" cy="2209800"/>
          </a:xfrm>
        </p:spPr>
        <p:txBody>
          <a:bodyPr anchor="ctr"/>
          <a:lstStyle>
            <a:lvl1pPr>
              <a:defRPr sz="6000"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Divider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3FB10E-A6B9-6844-91DD-2EB1AE2097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9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21315" cy="50783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248" y="1143000"/>
            <a:ext cx="8121253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marL="91440"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433FC3-5296-964B-AD6E-84BADB8C2A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0" y="1676400"/>
            <a:ext cx="40005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5A66AA7-1DC7-CD42-AA8F-4303706B46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9122" y="1676400"/>
            <a:ext cx="40005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EDEB79-33A2-0C48-A8FA-E329EC25BA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4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1185" y="1143000"/>
            <a:ext cx="8121316" cy="4800600"/>
          </a:xfrm>
        </p:spPr>
        <p:txBody>
          <a:bodyPr/>
          <a:lstStyle>
            <a:lvl1pPr marL="160735" indent="-160735">
              <a:buFont typeface="Arial" panose="020B0604020202020204" pitchFamily="34" charset="0"/>
              <a:buChar char="•"/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1186" y="466347"/>
            <a:ext cx="8121315" cy="50783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60CCC-B084-C348-9BCD-BBA56EC3E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CCF5-4884-6E4B-9EA1-561DD01E3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15AB7-1460-1049-B47A-5563EDF67F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185" y="6400800"/>
            <a:ext cx="2286000" cy="16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1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2636B2-A160-994F-823A-B484284348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5138" y="466725"/>
            <a:ext cx="81724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DDAC83-1CA6-5842-93DA-FC551F2B8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5138" y="1323975"/>
            <a:ext cx="81724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BFCD74-2D11-411D-BA34-B9AF6CDF1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0188" y="6407152"/>
            <a:ext cx="2057400" cy="21431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defTabSz="257175" eaLnBrk="1" fontAlgn="auto" hangingPunct="1">
              <a:spcBef>
                <a:spcPts val="0"/>
              </a:spcBef>
              <a:spcAft>
                <a:spcPts val="0"/>
              </a:spcAft>
              <a:defRPr sz="675" b="0" i="0" baseline="0">
                <a:solidFill>
                  <a:prstClr val="black">
                    <a:tint val="75000"/>
                  </a:prstClr>
                </a:solidFill>
                <a:latin typeface="Microsoft Sans Serif" panose="020B0604020202020204" pitchFamily="34" charset="0"/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785" r:id="rId2"/>
    <p:sldLayoutId id="2147483809" r:id="rId3"/>
    <p:sldLayoutId id="2147483783" r:id="rId4"/>
    <p:sldLayoutId id="2147483844" r:id="rId5"/>
    <p:sldLayoutId id="2147483843" r:id="rId6"/>
    <p:sldLayoutId id="2147483865" r:id="rId7"/>
    <p:sldLayoutId id="2147483845" r:id="rId8"/>
    <p:sldLayoutId id="2147483784" r:id="rId9"/>
    <p:sldLayoutId id="2147483803" r:id="rId10"/>
    <p:sldLayoutId id="2147483812" r:id="rId11"/>
    <p:sldLayoutId id="2147483814" r:id="rId12"/>
    <p:sldLayoutId id="2147483897" r:id="rId13"/>
    <p:sldLayoutId id="2147483838" r:id="rId14"/>
    <p:sldLayoutId id="2147483840" r:id="rId15"/>
    <p:sldLayoutId id="2147483842" r:id="rId16"/>
    <p:sldLayoutId id="2147483841" r:id="rId17"/>
    <p:sldLayoutId id="2147483839" r:id="rId18"/>
    <p:sldLayoutId id="2147483802" r:id="rId19"/>
    <p:sldLayoutId id="2147483811" r:id="rId20"/>
    <p:sldLayoutId id="2147483798" r:id="rId21"/>
    <p:sldLayoutId id="2147483816" r:id="rId22"/>
    <p:sldLayoutId id="2147483788" r:id="rId23"/>
    <p:sldLayoutId id="2147483804" r:id="rId24"/>
    <p:sldLayoutId id="2147483808" r:id="rId25"/>
    <p:sldLayoutId id="2147483789" r:id="rId26"/>
    <p:sldLayoutId id="2147483805" r:id="rId27"/>
    <p:sldLayoutId id="2147483806" r:id="rId28"/>
    <p:sldLayoutId id="2147483807" r:id="rId29"/>
    <p:sldLayoutId id="2147483795" r:id="rId30"/>
  </p:sldLayoutIdLst>
  <p:hf hdr="0" ftr="0" dt="0"/>
  <p:txStyles>
    <p:titleStyle>
      <a:lvl1pPr algn="l" defTabSz="514350" rtl="0" eaLnBrk="1" fontAlgn="base" hangingPunct="1">
        <a:spcBef>
          <a:spcPts val="563"/>
        </a:spcBef>
        <a:spcAft>
          <a:spcPct val="0"/>
        </a:spcAft>
        <a:defRPr sz="3200" b="0" kern="1200">
          <a:solidFill>
            <a:schemeClr val="tx2"/>
          </a:solidFill>
          <a:latin typeface="YaleNew" panose="02000602050000020003" pitchFamily="2" charset="77"/>
          <a:ea typeface="+mj-ea"/>
          <a:cs typeface="Microsoft Sans Serif" panose="020B0604020202020204" pitchFamily="34" charset="0"/>
        </a:defRPr>
      </a:lvl1pPr>
      <a:lvl2pPr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2pPr>
      <a:lvl3pPr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3pPr>
      <a:lvl4pPr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4pPr>
      <a:lvl5pPr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5pPr>
      <a:lvl6pPr marL="3429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6pPr>
      <a:lvl7pPr marL="6858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7pPr>
      <a:lvl8pPr marL="10287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8pPr>
      <a:lvl9pPr marL="1371600" algn="l" defTabSz="514350" rtl="0" eaLnBrk="1" fontAlgn="base" hangingPunct="1">
        <a:spcBef>
          <a:spcPts val="563"/>
        </a:spcBef>
        <a:spcAft>
          <a:spcPct val="0"/>
        </a:spcAft>
        <a:defRPr sz="1650" b="1">
          <a:solidFill>
            <a:schemeClr val="tx1"/>
          </a:solidFill>
          <a:latin typeface="Arial" charset="0"/>
        </a:defRPr>
      </a:lvl9pPr>
    </p:titleStyle>
    <p:bodyStyle>
      <a:lvl1pPr algn="l" defTabSz="514350" rtl="0" eaLnBrk="1" fontAlgn="base" hangingPunct="1">
        <a:lnSpc>
          <a:spcPct val="120000"/>
        </a:lnSpc>
        <a:spcBef>
          <a:spcPts val="563"/>
        </a:spcBef>
        <a:spcAft>
          <a:spcPct val="0"/>
        </a:spcAft>
        <a:buFont typeface="Arial" panose="020B0604020202020204" pitchFamily="34" charset="0"/>
        <a:defRPr sz="18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1pPr>
      <a:lvl2pPr marL="417910" indent="-160735" algn="l" defTabSz="514350" rtl="0" eaLnBrk="1" fontAlgn="base" hangingPunct="1">
        <a:lnSpc>
          <a:spcPct val="120000"/>
        </a:lnSpc>
        <a:spcBef>
          <a:spcPts val="281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2pPr>
      <a:lvl3pPr marL="675085" indent="-160735" algn="l" defTabSz="514350" rtl="0" eaLnBrk="1" fontAlgn="base" hangingPunct="1">
        <a:lnSpc>
          <a:spcPct val="120000"/>
        </a:lnSpc>
        <a:spcBef>
          <a:spcPts val="281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3pPr>
      <a:lvl4pPr marL="932260" indent="-160735" algn="l" defTabSz="514350" rtl="0" eaLnBrk="1" fontAlgn="base" hangingPunct="1">
        <a:lnSpc>
          <a:spcPct val="120000"/>
        </a:lnSpc>
        <a:spcBef>
          <a:spcPts val="281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4pPr>
      <a:lvl5pPr marL="1189435" indent="-160735" algn="l" defTabSz="514350" rtl="0" eaLnBrk="1" fontAlgn="base" hangingPunct="1">
        <a:lnSpc>
          <a:spcPct val="120000"/>
        </a:lnSpc>
        <a:spcBef>
          <a:spcPts val="281"/>
        </a:spcBef>
        <a:spcAft>
          <a:spcPct val="0"/>
        </a:spcAft>
        <a:buSzPct val="100000"/>
        <a:buFont typeface="Arial" panose="020B0604020202020204" pitchFamily="34" charset="0"/>
        <a:buChar char="•"/>
        <a:defRPr sz="105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AB3D5E-CDA5-7544-8AF2-27182E3A4B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672551-0490-1841-BAE1-8F9EEE29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0CEB2-4DCD-A34F-8361-D3A26FFE0B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0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E32E31-DE40-0046-9F44-00AB52329B0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7A2757-48D6-BF44-93F2-840354A2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76BC-64FC-1842-9F75-E59AF1114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CCF5-4884-6E4B-9EA1-561DD01E35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3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0AD8-3FD2-6F42-A1C7-B69E44D5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57E5FC-CA36-664A-B79C-D4C75E0764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8B275186-1392-0C4C-9B03-A4030D3DDAA3}"/>
              </a:ext>
            </a:extLst>
          </p:cNvPr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784343726"/>
              </p:ext>
            </p:extLst>
          </p:nvPr>
        </p:nvGraphicFramePr>
        <p:xfrm>
          <a:off x="465535" y="1714500"/>
          <a:ext cx="4106465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33BBDD-0514-9347-8FA8-90F96D585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3738"/>
              </p:ext>
            </p:extLst>
          </p:nvPr>
        </p:nvGraphicFramePr>
        <p:xfrm>
          <a:off x="4960938" y="1828800"/>
          <a:ext cx="3717530" cy="34861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3506">
                  <a:extLst>
                    <a:ext uri="{9D8B030D-6E8A-4147-A177-3AD203B41FA5}">
                      <a16:colId xmlns:a16="http://schemas.microsoft.com/office/drawing/2014/main" val="2679193934"/>
                    </a:ext>
                  </a:extLst>
                </a:gridCol>
                <a:gridCol w="743506">
                  <a:extLst>
                    <a:ext uri="{9D8B030D-6E8A-4147-A177-3AD203B41FA5}">
                      <a16:colId xmlns:a16="http://schemas.microsoft.com/office/drawing/2014/main" val="315220418"/>
                    </a:ext>
                  </a:extLst>
                </a:gridCol>
                <a:gridCol w="743506">
                  <a:extLst>
                    <a:ext uri="{9D8B030D-6E8A-4147-A177-3AD203B41FA5}">
                      <a16:colId xmlns:a16="http://schemas.microsoft.com/office/drawing/2014/main" val="1867882584"/>
                    </a:ext>
                  </a:extLst>
                </a:gridCol>
                <a:gridCol w="743506">
                  <a:extLst>
                    <a:ext uri="{9D8B030D-6E8A-4147-A177-3AD203B41FA5}">
                      <a16:colId xmlns:a16="http://schemas.microsoft.com/office/drawing/2014/main" val="1972020044"/>
                    </a:ext>
                  </a:extLst>
                </a:gridCol>
                <a:gridCol w="743506">
                  <a:extLst>
                    <a:ext uri="{9D8B030D-6E8A-4147-A177-3AD203B41FA5}">
                      <a16:colId xmlns:a16="http://schemas.microsoft.com/office/drawing/2014/main" val="565292985"/>
                    </a:ext>
                  </a:extLst>
                </a:gridCol>
              </a:tblGrid>
              <a:tr h="49802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222756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3459750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4921066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50499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27147547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2923167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926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25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BB5F-3B7B-FA42-B829-3E2CD180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13FCF-8CDD-5B47-8D95-B0FC9EFBC89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F0238-8D06-8840-BA5B-ED7C249A7F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7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6E6376-8695-5044-9822-A0B1ED4C10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9D14E7F-45AD-DE46-9B52-3C1C3176B3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EF6FA-E78F-2546-97C0-6086F3D275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0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3E45-BDB5-4D45-99EA-A338F1B8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205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- Master">
  <a:themeElements>
    <a:clrScheme name="New YSM Webcolors- 1-12-2020">
      <a:dk1>
        <a:srgbClr val="000000"/>
      </a:dk1>
      <a:lt1>
        <a:srgbClr val="FFFFFF"/>
      </a:lt1>
      <a:dk2>
        <a:srgbClr val="224570"/>
      </a:dk2>
      <a:lt2>
        <a:srgbClr val="E7E6E6"/>
      </a:lt2>
      <a:accent1>
        <a:srgbClr val="1271E3"/>
      </a:accent1>
      <a:accent2>
        <a:srgbClr val="E96051"/>
      </a:accent2>
      <a:accent3>
        <a:srgbClr val="71939C"/>
      </a:accent3>
      <a:accent4>
        <a:srgbClr val="444C57"/>
      </a:accent4>
      <a:accent5>
        <a:srgbClr val="FFB833"/>
      </a:accent5>
      <a:accent6>
        <a:srgbClr val="3BB3E5"/>
      </a:accent6>
      <a:hlink>
        <a:srgbClr val="4B617C"/>
      </a:hlink>
      <a:folHlink>
        <a:srgbClr val="B3E7F8"/>
      </a:folHlink>
    </a:clrScheme>
    <a:fontScheme name="Custom 2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6" id="{AE23C7B2-4889-7143-91C7-C9D076B9C18C}" vid="{D5584349-9AC3-0947-BF6C-B9243D998C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31497</TotalTime>
  <Words>6</Words>
  <Application>Microsoft Macintosh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Georgia</vt:lpstr>
      <vt:lpstr>Microsoft Sans Serif</vt:lpstr>
      <vt:lpstr>Proxima Nova Regular</vt:lpstr>
      <vt:lpstr>Times New Roman</vt:lpstr>
      <vt:lpstr>YaleNew</vt:lpstr>
      <vt:lpstr>Content Slide-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Maturo, Laura</dc:creator>
  <cp:lastModifiedBy>Maturo, Laura</cp:lastModifiedBy>
  <cp:revision>661</cp:revision>
  <cp:lastPrinted>2020-06-12T14:24:39Z</cp:lastPrinted>
  <dcterms:created xsi:type="dcterms:W3CDTF">2020-01-12T16:52:19Z</dcterms:created>
  <dcterms:modified xsi:type="dcterms:W3CDTF">2020-10-30T15:24:53Z</dcterms:modified>
</cp:coreProperties>
</file>