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62" r:id="rId3"/>
    <p:sldId id="628" r:id="rId4"/>
    <p:sldId id="675" r:id="rId5"/>
    <p:sldId id="677" r:id="rId6"/>
    <p:sldId id="627" r:id="rId7"/>
    <p:sldId id="629" r:id="rId8"/>
    <p:sldId id="679" r:id="rId9"/>
    <p:sldId id="633" r:id="rId10"/>
    <p:sldId id="672" r:id="rId11"/>
    <p:sldId id="625" r:id="rId12"/>
    <p:sldId id="673" r:id="rId13"/>
    <p:sldId id="667" r:id="rId14"/>
    <p:sldId id="668" r:id="rId15"/>
    <p:sldId id="669" r:id="rId16"/>
    <p:sldId id="609" r:id="rId17"/>
    <p:sldId id="67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Arial" pitchFamily="-72" charset="0"/>
        <a:cs typeface="Arial" pitchFamily="-72" charset="0"/>
      </a:defRPr>
    </a:lvl9pPr>
  </p:defaultTextStyle>
  <p:modifyVerifier cryptProviderType="rsaFull" cryptAlgorithmClass="hash" cryptAlgorithmType="typeAny" cryptAlgorithmSid="4" spinCount="100000" saltData="hghFPz1gcJ5rlFbUl3RdjA==" hashData="JxiPzBnEcaMQD3fbkioxPNOwI78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nk2" initials="w" lastIdx="25" clrIdx="0"/>
  <p:cmAuthor id="1" name="Kernan, Walter" initials="KW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B2"/>
    <a:srgbClr val="0019BE"/>
    <a:srgbClr val="001BCD"/>
    <a:srgbClr val="0019BC"/>
    <a:srgbClr val="001AC4"/>
    <a:srgbClr val="E15937"/>
    <a:srgbClr val="4D5024"/>
    <a:srgbClr val="8D42C6"/>
    <a:srgbClr val="E1402D"/>
    <a:srgbClr val="FB7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595" autoAdjust="0"/>
  </p:normalViewPr>
  <p:slideViewPr>
    <p:cSldViewPr snapToGrid="0">
      <p:cViewPr>
        <p:scale>
          <a:sx n="200" d="100"/>
          <a:sy n="200" d="100"/>
        </p:scale>
        <p:origin x="840" y="3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Pioglitazone</c:v>
          </c:tx>
          <c:spPr>
            <a:ln w="28575"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DATA!$B$2:$B$1934</c:f>
              <c:numCache>
                <c:formatCode>_(* #,##0_);_(* \(#,##0\);_(* "-"??_);_(@_)</c:formatCode>
                <c:ptCount val="1933"/>
                <c:pt idx="0">
                  <c:v>0.0</c:v>
                </c:pt>
                <c:pt idx="1">
                  <c:v>0.0328551089694448</c:v>
                </c:pt>
                <c:pt idx="2">
                  <c:v>0.0328551089694448</c:v>
                </c:pt>
                <c:pt idx="3">
                  <c:v>0.0328551089694448</c:v>
                </c:pt>
                <c:pt idx="4">
                  <c:v>0.0328551089694448</c:v>
                </c:pt>
                <c:pt idx="5">
                  <c:v>0.0328551089694448</c:v>
                </c:pt>
                <c:pt idx="6">
                  <c:v>0.0657102179388895</c:v>
                </c:pt>
                <c:pt idx="7">
                  <c:v>0.164275544847224</c:v>
                </c:pt>
                <c:pt idx="8">
                  <c:v>0.295695980725003</c:v>
                </c:pt>
                <c:pt idx="9">
                  <c:v>0.361406198663892</c:v>
                </c:pt>
                <c:pt idx="10">
                  <c:v>0.394261307633337</c:v>
                </c:pt>
                <c:pt idx="11">
                  <c:v>0.427116416602782</c:v>
                </c:pt>
                <c:pt idx="12">
                  <c:v>0.492826634541671</c:v>
                </c:pt>
                <c:pt idx="13">
                  <c:v>0.492826634541671</c:v>
                </c:pt>
                <c:pt idx="14">
                  <c:v>0.492826634541671</c:v>
                </c:pt>
                <c:pt idx="15">
                  <c:v>0.591391961450006</c:v>
                </c:pt>
                <c:pt idx="16">
                  <c:v>0.755667506297229</c:v>
                </c:pt>
                <c:pt idx="17">
                  <c:v>0.919943051144453</c:v>
                </c:pt>
                <c:pt idx="18">
                  <c:v>0.952798160113898</c:v>
                </c:pt>
                <c:pt idx="19">
                  <c:v>0.952798160113898</c:v>
                </c:pt>
                <c:pt idx="20">
                  <c:v>0.952798160113898</c:v>
                </c:pt>
                <c:pt idx="21">
                  <c:v>1.084218595991677</c:v>
                </c:pt>
                <c:pt idx="22">
                  <c:v>1.182783922900011</c:v>
                </c:pt>
                <c:pt idx="23">
                  <c:v>1.347059467747235</c:v>
                </c:pt>
                <c:pt idx="24">
                  <c:v>1.412769685686124</c:v>
                </c:pt>
                <c:pt idx="25">
                  <c:v>1.839886102288906</c:v>
                </c:pt>
                <c:pt idx="26">
                  <c:v>1.872741211258351</c:v>
                </c:pt>
                <c:pt idx="27">
                  <c:v>1.905596320227795</c:v>
                </c:pt>
                <c:pt idx="28">
                  <c:v>2.00416164713613</c:v>
                </c:pt>
                <c:pt idx="29">
                  <c:v>2.2012923009528</c:v>
                </c:pt>
                <c:pt idx="30">
                  <c:v>2.365567845800022</c:v>
                </c:pt>
                <c:pt idx="31">
                  <c:v>2.398422954769467</c:v>
                </c:pt>
                <c:pt idx="32">
                  <c:v>2.398422954769467</c:v>
                </c:pt>
                <c:pt idx="33">
                  <c:v>2.464133172708356</c:v>
                </c:pt>
                <c:pt idx="34">
                  <c:v>2.464133172708356</c:v>
                </c:pt>
                <c:pt idx="35">
                  <c:v>2.595553608586135</c:v>
                </c:pt>
                <c:pt idx="36">
                  <c:v>2.595553608586135</c:v>
                </c:pt>
                <c:pt idx="37">
                  <c:v>2.792684262402804</c:v>
                </c:pt>
                <c:pt idx="38">
                  <c:v>2.924104698280583</c:v>
                </c:pt>
                <c:pt idx="39">
                  <c:v>3.121235352097251</c:v>
                </c:pt>
                <c:pt idx="40">
                  <c:v>3.31836600591392</c:v>
                </c:pt>
                <c:pt idx="41">
                  <c:v>3.515496659730588</c:v>
                </c:pt>
                <c:pt idx="42">
                  <c:v>3.548351768700034</c:v>
                </c:pt>
                <c:pt idx="43">
                  <c:v>3.581206877669478</c:v>
                </c:pt>
                <c:pt idx="44">
                  <c:v>3.712627313547256</c:v>
                </c:pt>
                <c:pt idx="45">
                  <c:v>3.745482422516701</c:v>
                </c:pt>
                <c:pt idx="46">
                  <c:v>3.745482422516701</c:v>
                </c:pt>
                <c:pt idx="47">
                  <c:v>3.745482422516701</c:v>
                </c:pt>
                <c:pt idx="48">
                  <c:v>3.778337531486146</c:v>
                </c:pt>
                <c:pt idx="49">
                  <c:v>3.778337531486146</c:v>
                </c:pt>
                <c:pt idx="50">
                  <c:v>3.778337531486146</c:v>
                </c:pt>
                <c:pt idx="51">
                  <c:v>3.942613076333369</c:v>
                </c:pt>
                <c:pt idx="52">
                  <c:v>3.942613076333369</c:v>
                </c:pt>
                <c:pt idx="53">
                  <c:v>3.975468185302812</c:v>
                </c:pt>
                <c:pt idx="54">
                  <c:v>4.00832329427226</c:v>
                </c:pt>
                <c:pt idx="55">
                  <c:v>4.041178403241707</c:v>
                </c:pt>
                <c:pt idx="56">
                  <c:v>4.07403351221115</c:v>
                </c:pt>
                <c:pt idx="57">
                  <c:v>4.07403351221115</c:v>
                </c:pt>
                <c:pt idx="58">
                  <c:v>4.271164166027817</c:v>
                </c:pt>
                <c:pt idx="59">
                  <c:v>4.336874383966706</c:v>
                </c:pt>
                <c:pt idx="60">
                  <c:v>4.336874383966706</c:v>
                </c:pt>
                <c:pt idx="61">
                  <c:v>4.435439710875041</c:v>
                </c:pt>
                <c:pt idx="62">
                  <c:v>4.468294819844486</c:v>
                </c:pt>
                <c:pt idx="63">
                  <c:v>4.501149928813931</c:v>
                </c:pt>
                <c:pt idx="64">
                  <c:v>4.763990800569485</c:v>
                </c:pt>
                <c:pt idx="65">
                  <c:v>4.961121454386157</c:v>
                </c:pt>
                <c:pt idx="66">
                  <c:v>5.059686781294492</c:v>
                </c:pt>
                <c:pt idx="67">
                  <c:v>5.289672544080608</c:v>
                </c:pt>
                <c:pt idx="68">
                  <c:v>5.45394808892783</c:v>
                </c:pt>
                <c:pt idx="69">
                  <c:v>5.486803197897273</c:v>
                </c:pt>
                <c:pt idx="70">
                  <c:v>5.552513415836162</c:v>
                </c:pt>
                <c:pt idx="71">
                  <c:v>5.585368524805607</c:v>
                </c:pt>
                <c:pt idx="72">
                  <c:v>6.341036031102837</c:v>
                </c:pt>
                <c:pt idx="73">
                  <c:v>6.472456466980615</c:v>
                </c:pt>
                <c:pt idx="74">
                  <c:v>6.57102179388895</c:v>
                </c:pt>
                <c:pt idx="75">
                  <c:v>6.702442229766729</c:v>
                </c:pt>
                <c:pt idx="76">
                  <c:v>6.998138210491732</c:v>
                </c:pt>
                <c:pt idx="77">
                  <c:v>6.998138210491732</c:v>
                </c:pt>
                <c:pt idx="78">
                  <c:v>7.228123973277844</c:v>
                </c:pt>
                <c:pt idx="79">
                  <c:v>7.260979082247289</c:v>
                </c:pt>
                <c:pt idx="80">
                  <c:v>7.458109736063958</c:v>
                </c:pt>
                <c:pt idx="81">
                  <c:v>7.4909648450334</c:v>
                </c:pt>
                <c:pt idx="82">
                  <c:v>7.589530171941737</c:v>
                </c:pt>
                <c:pt idx="83">
                  <c:v>7.622385280911178</c:v>
                </c:pt>
                <c:pt idx="84">
                  <c:v>7.622385280911178</c:v>
                </c:pt>
                <c:pt idx="85">
                  <c:v>7.65524038988063</c:v>
                </c:pt>
                <c:pt idx="86">
                  <c:v>7.65524038988063</c:v>
                </c:pt>
                <c:pt idx="87">
                  <c:v>7.65524038988063</c:v>
                </c:pt>
                <c:pt idx="88">
                  <c:v>7.75380571678896</c:v>
                </c:pt>
                <c:pt idx="89">
                  <c:v>7.786660825758405</c:v>
                </c:pt>
                <c:pt idx="90">
                  <c:v>7.786660825758405</c:v>
                </c:pt>
                <c:pt idx="91">
                  <c:v>7.819515934727846</c:v>
                </c:pt>
                <c:pt idx="92">
                  <c:v>7.819515934727846</c:v>
                </c:pt>
                <c:pt idx="93">
                  <c:v>7.85237104369729</c:v>
                </c:pt>
                <c:pt idx="94">
                  <c:v>7.85237104369729</c:v>
                </c:pt>
                <c:pt idx="95">
                  <c:v>7.88522615266674</c:v>
                </c:pt>
                <c:pt idx="96">
                  <c:v>8.049501697513962</c:v>
                </c:pt>
                <c:pt idx="97">
                  <c:v>8.049501697513962</c:v>
                </c:pt>
                <c:pt idx="98">
                  <c:v>8.049501697513962</c:v>
                </c:pt>
                <c:pt idx="99">
                  <c:v>8.08235680648341</c:v>
                </c:pt>
                <c:pt idx="100">
                  <c:v>8.246632351330632</c:v>
                </c:pt>
                <c:pt idx="101">
                  <c:v>8.246632351330632</c:v>
                </c:pt>
                <c:pt idx="102">
                  <c:v>8.279487460300075</c:v>
                </c:pt>
                <c:pt idx="103">
                  <c:v>8.279487460300075</c:v>
                </c:pt>
                <c:pt idx="104">
                  <c:v>8.34519767823897</c:v>
                </c:pt>
                <c:pt idx="105">
                  <c:v>8.476618114116744</c:v>
                </c:pt>
                <c:pt idx="106">
                  <c:v>8.50947322308619</c:v>
                </c:pt>
                <c:pt idx="107">
                  <c:v>8.575183441025078</c:v>
                </c:pt>
                <c:pt idx="108">
                  <c:v>8.64089365896397</c:v>
                </c:pt>
                <c:pt idx="109">
                  <c:v>8.870879421750081</c:v>
                </c:pt>
                <c:pt idx="110">
                  <c:v>8.90373453071953</c:v>
                </c:pt>
                <c:pt idx="111">
                  <c:v>9.00229985762787</c:v>
                </c:pt>
                <c:pt idx="112">
                  <c:v>9.100865184536188</c:v>
                </c:pt>
                <c:pt idx="113">
                  <c:v>9.13372029350564</c:v>
                </c:pt>
                <c:pt idx="114">
                  <c:v>9.232285620413968</c:v>
                </c:pt>
                <c:pt idx="115">
                  <c:v>9.330850947322307</c:v>
                </c:pt>
                <c:pt idx="116">
                  <c:v>9.462271383200088</c:v>
                </c:pt>
                <c:pt idx="117">
                  <c:v>9.52798160113897</c:v>
                </c:pt>
                <c:pt idx="118">
                  <c:v>9.65940203701676</c:v>
                </c:pt>
                <c:pt idx="119">
                  <c:v>9.6922571459862</c:v>
                </c:pt>
                <c:pt idx="120">
                  <c:v>9.75796736392509</c:v>
                </c:pt>
                <c:pt idx="121">
                  <c:v>9.85653269083343</c:v>
                </c:pt>
                <c:pt idx="122">
                  <c:v>10.15222867155843</c:v>
                </c:pt>
                <c:pt idx="123">
                  <c:v>10.57934508816121</c:v>
                </c:pt>
                <c:pt idx="124">
                  <c:v>11.33501259445844</c:v>
                </c:pt>
                <c:pt idx="125">
                  <c:v>11.40072281239733</c:v>
                </c:pt>
                <c:pt idx="126">
                  <c:v>11.59785346621399</c:v>
                </c:pt>
                <c:pt idx="127">
                  <c:v>11.69641879312233</c:v>
                </c:pt>
                <c:pt idx="128">
                  <c:v>11.76212901106122</c:v>
                </c:pt>
                <c:pt idx="129">
                  <c:v>11.76212901106122</c:v>
                </c:pt>
                <c:pt idx="130">
                  <c:v>11.79498412003066</c:v>
                </c:pt>
                <c:pt idx="131">
                  <c:v>11.79498412003066</c:v>
                </c:pt>
                <c:pt idx="132">
                  <c:v>11.82783922900011</c:v>
                </c:pt>
                <c:pt idx="133">
                  <c:v>11.86069433796956</c:v>
                </c:pt>
                <c:pt idx="134">
                  <c:v>11.9592596648779</c:v>
                </c:pt>
                <c:pt idx="135">
                  <c:v>11.99211477384734</c:v>
                </c:pt>
                <c:pt idx="136">
                  <c:v>12.12353520972511</c:v>
                </c:pt>
                <c:pt idx="137">
                  <c:v>12.25495564560289</c:v>
                </c:pt>
                <c:pt idx="138">
                  <c:v>12.35352097251123</c:v>
                </c:pt>
                <c:pt idx="139">
                  <c:v>12.35352097251123</c:v>
                </c:pt>
                <c:pt idx="140">
                  <c:v>12.35352097251123</c:v>
                </c:pt>
                <c:pt idx="141">
                  <c:v>12.45208629941956</c:v>
                </c:pt>
                <c:pt idx="142">
                  <c:v>12.51779651735845</c:v>
                </c:pt>
                <c:pt idx="143">
                  <c:v>12.8463476070529</c:v>
                </c:pt>
                <c:pt idx="144">
                  <c:v>13.04347826086956</c:v>
                </c:pt>
                <c:pt idx="145">
                  <c:v>13.40488445953346</c:v>
                </c:pt>
                <c:pt idx="146">
                  <c:v>13.66772533128902</c:v>
                </c:pt>
                <c:pt idx="147">
                  <c:v>13.86485598510568</c:v>
                </c:pt>
                <c:pt idx="148">
                  <c:v>14.12769685686125</c:v>
                </c:pt>
                <c:pt idx="149">
                  <c:v>14.25911729273902</c:v>
                </c:pt>
                <c:pt idx="150">
                  <c:v>14.62052349140291</c:v>
                </c:pt>
                <c:pt idx="151">
                  <c:v>14.91621947212792</c:v>
                </c:pt>
                <c:pt idx="152">
                  <c:v>15.08049501697514</c:v>
                </c:pt>
                <c:pt idx="153">
                  <c:v>15.08049501697514</c:v>
                </c:pt>
                <c:pt idx="154">
                  <c:v>15.47475632460848</c:v>
                </c:pt>
                <c:pt idx="155">
                  <c:v>15.6390318694557</c:v>
                </c:pt>
                <c:pt idx="156">
                  <c:v>15.67188697842515</c:v>
                </c:pt>
                <c:pt idx="157">
                  <c:v>15.70474208739459</c:v>
                </c:pt>
                <c:pt idx="158">
                  <c:v>15.70474208739459</c:v>
                </c:pt>
                <c:pt idx="159">
                  <c:v>15.83616252327237</c:v>
                </c:pt>
                <c:pt idx="160">
                  <c:v>15.9347278501807</c:v>
                </c:pt>
                <c:pt idx="161">
                  <c:v>15.96758295915015</c:v>
                </c:pt>
                <c:pt idx="162">
                  <c:v>16.00043806811959</c:v>
                </c:pt>
                <c:pt idx="163">
                  <c:v>16.13185850399737</c:v>
                </c:pt>
                <c:pt idx="164">
                  <c:v>16.13185850399737</c:v>
                </c:pt>
                <c:pt idx="165">
                  <c:v>16.13185850399737</c:v>
                </c:pt>
                <c:pt idx="166">
                  <c:v>16.19756872193626</c:v>
                </c:pt>
                <c:pt idx="167">
                  <c:v>16.23042383090567</c:v>
                </c:pt>
                <c:pt idx="168">
                  <c:v>16.42755448472237</c:v>
                </c:pt>
                <c:pt idx="169">
                  <c:v>16.46040959369178</c:v>
                </c:pt>
                <c:pt idx="170">
                  <c:v>16.49326470266126</c:v>
                </c:pt>
                <c:pt idx="171">
                  <c:v>16.49326470266126</c:v>
                </c:pt>
                <c:pt idx="172">
                  <c:v>16.5261198116307</c:v>
                </c:pt>
                <c:pt idx="173">
                  <c:v>17.21607709998905</c:v>
                </c:pt>
                <c:pt idx="174">
                  <c:v>17.51177308071405</c:v>
                </c:pt>
                <c:pt idx="175">
                  <c:v>17.64319351659183</c:v>
                </c:pt>
                <c:pt idx="176">
                  <c:v>17.67604862556127</c:v>
                </c:pt>
                <c:pt idx="177">
                  <c:v>17.7746139524696</c:v>
                </c:pt>
                <c:pt idx="178">
                  <c:v>18.07030993319461</c:v>
                </c:pt>
                <c:pt idx="179">
                  <c:v>18.82597743949184</c:v>
                </c:pt>
                <c:pt idx="180">
                  <c:v>19.31880407403352</c:v>
                </c:pt>
                <c:pt idx="181">
                  <c:v>19.35165918300295</c:v>
                </c:pt>
                <c:pt idx="182">
                  <c:v>19.61450005475852</c:v>
                </c:pt>
                <c:pt idx="183">
                  <c:v>19.61450005475852</c:v>
                </c:pt>
                <c:pt idx="184">
                  <c:v>19.64735516372796</c:v>
                </c:pt>
                <c:pt idx="185">
                  <c:v>19.71306538166685</c:v>
                </c:pt>
                <c:pt idx="186">
                  <c:v>19.71306538166685</c:v>
                </c:pt>
                <c:pt idx="187">
                  <c:v>19.77877559960573</c:v>
                </c:pt>
                <c:pt idx="188">
                  <c:v>19.81163070857518</c:v>
                </c:pt>
                <c:pt idx="189">
                  <c:v>19.81163070857518</c:v>
                </c:pt>
                <c:pt idx="190">
                  <c:v>19.84448581754463</c:v>
                </c:pt>
                <c:pt idx="191">
                  <c:v>19.84448581754463</c:v>
                </c:pt>
                <c:pt idx="192">
                  <c:v>19.91019603548352</c:v>
                </c:pt>
                <c:pt idx="193">
                  <c:v>19.91019603548352</c:v>
                </c:pt>
                <c:pt idx="194">
                  <c:v>19.9759062534224</c:v>
                </c:pt>
                <c:pt idx="195">
                  <c:v>20.10732668930019</c:v>
                </c:pt>
                <c:pt idx="196">
                  <c:v>20.17303690723908</c:v>
                </c:pt>
                <c:pt idx="197">
                  <c:v>20.23874712517796</c:v>
                </c:pt>
                <c:pt idx="198">
                  <c:v>20.27160223414741</c:v>
                </c:pt>
                <c:pt idx="199">
                  <c:v>20.30445734311686</c:v>
                </c:pt>
                <c:pt idx="200">
                  <c:v>20.3373124520863</c:v>
                </c:pt>
                <c:pt idx="201">
                  <c:v>20.3373124520863</c:v>
                </c:pt>
                <c:pt idx="202">
                  <c:v>20.40302267002515</c:v>
                </c:pt>
                <c:pt idx="203">
                  <c:v>20.43587777899463</c:v>
                </c:pt>
                <c:pt idx="204">
                  <c:v>20.63300843281131</c:v>
                </c:pt>
                <c:pt idx="205">
                  <c:v>20.66586354178074</c:v>
                </c:pt>
                <c:pt idx="206">
                  <c:v>20.76442886868908</c:v>
                </c:pt>
                <c:pt idx="207">
                  <c:v>20.92870441353628</c:v>
                </c:pt>
                <c:pt idx="208">
                  <c:v>20.96155952250572</c:v>
                </c:pt>
                <c:pt idx="209">
                  <c:v>21.06012484941408</c:v>
                </c:pt>
                <c:pt idx="210">
                  <c:v>21.25725550323076</c:v>
                </c:pt>
                <c:pt idx="211">
                  <c:v>21.61866170189465</c:v>
                </c:pt>
                <c:pt idx="212">
                  <c:v>21.61866170189465</c:v>
                </c:pt>
                <c:pt idx="213">
                  <c:v>21.65151681086409</c:v>
                </c:pt>
                <c:pt idx="214">
                  <c:v>21.65151681086409</c:v>
                </c:pt>
                <c:pt idx="215">
                  <c:v>21.65151681086409</c:v>
                </c:pt>
                <c:pt idx="216">
                  <c:v>21.68437191983353</c:v>
                </c:pt>
                <c:pt idx="217">
                  <c:v>22.30861899025298</c:v>
                </c:pt>
                <c:pt idx="218">
                  <c:v>23.12999671448911</c:v>
                </c:pt>
                <c:pt idx="219">
                  <c:v>23.62282334903077</c:v>
                </c:pt>
                <c:pt idx="220">
                  <c:v>23.65567845800022</c:v>
                </c:pt>
                <c:pt idx="221">
                  <c:v>23.7213886759391</c:v>
                </c:pt>
                <c:pt idx="222">
                  <c:v>23.7213886759391</c:v>
                </c:pt>
                <c:pt idx="223">
                  <c:v>23.8528091118169</c:v>
                </c:pt>
                <c:pt idx="224">
                  <c:v>23.8528091118169</c:v>
                </c:pt>
                <c:pt idx="225">
                  <c:v>23.8528091118169</c:v>
                </c:pt>
                <c:pt idx="226">
                  <c:v>23.95137443872522</c:v>
                </c:pt>
                <c:pt idx="227">
                  <c:v>23.98422954769466</c:v>
                </c:pt>
                <c:pt idx="228">
                  <c:v>24.04993976563356</c:v>
                </c:pt>
                <c:pt idx="229">
                  <c:v>24.08279487460296</c:v>
                </c:pt>
                <c:pt idx="230">
                  <c:v>24.14850509254189</c:v>
                </c:pt>
                <c:pt idx="231">
                  <c:v>24.14850509254189</c:v>
                </c:pt>
                <c:pt idx="232">
                  <c:v>24.18136020151132</c:v>
                </c:pt>
                <c:pt idx="233">
                  <c:v>24.27992552841967</c:v>
                </c:pt>
                <c:pt idx="234">
                  <c:v>24.34563574635856</c:v>
                </c:pt>
                <c:pt idx="235">
                  <c:v>24.41134596429745</c:v>
                </c:pt>
                <c:pt idx="236">
                  <c:v>24.47705618223634</c:v>
                </c:pt>
                <c:pt idx="237">
                  <c:v>24.57562150914467</c:v>
                </c:pt>
                <c:pt idx="238">
                  <c:v>24.57562150914467</c:v>
                </c:pt>
                <c:pt idx="239">
                  <c:v>24.60847661811412</c:v>
                </c:pt>
                <c:pt idx="240">
                  <c:v>24.80560727193075</c:v>
                </c:pt>
                <c:pt idx="241">
                  <c:v>25.06844814368634</c:v>
                </c:pt>
                <c:pt idx="242">
                  <c:v>25.26557879750301</c:v>
                </c:pt>
                <c:pt idx="243">
                  <c:v>25.29843390647245</c:v>
                </c:pt>
                <c:pt idx="244">
                  <c:v>25.3312890154419</c:v>
                </c:pt>
                <c:pt idx="245">
                  <c:v>25.75840543204469</c:v>
                </c:pt>
                <c:pt idx="246">
                  <c:v>25.85697075895302</c:v>
                </c:pt>
                <c:pt idx="247">
                  <c:v>25.88982586792246</c:v>
                </c:pt>
                <c:pt idx="248">
                  <c:v>26.21837695761691</c:v>
                </c:pt>
                <c:pt idx="249">
                  <c:v>26.5797831562808</c:v>
                </c:pt>
                <c:pt idx="250">
                  <c:v>27.00689957288358</c:v>
                </c:pt>
                <c:pt idx="251">
                  <c:v>27.40116088051692</c:v>
                </c:pt>
                <c:pt idx="252">
                  <c:v>27.56543642536412</c:v>
                </c:pt>
                <c:pt idx="253">
                  <c:v>27.59829153433358</c:v>
                </c:pt>
                <c:pt idx="254">
                  <c:v>27.59829153433358</c:v>
                </c:pt>
                <c:pt idx="255">
                  <c:v>27.59829153433358</c:v>
                </c:pt>
                <c:pt idx="256">
                  <c:v>27.59829153433358</c:v>
                </c:pt>
                <c:pt idx="257">
                  <c:v>27.59829153433358</c:v>
                </c:pt>
                <c:pt idx="258">
                  <c:v>27.63114664330303</c:v>
                </c:pt>
                <c:pt idx="259">
                  <c:v>27.63114664330303</c:v>
                </c:pt>
                <c:pt idx="260">
                  <c:v>27.66400175227248</c:v>
                </c:pt>
                <c:pt idx="261">
                  <c:v>27.66400175227248</c:v>
                </c:pt>
                <c:pt idx="262">
                  <c:v>27.72971197021133</c:v>
                </c:pt>
                <c:pt idx="263">
                  <c:v>27.72971197021133</c:v>
                </c:pt>
                <c:pt idx="264">
                  <c:v>27.76256707918078</c:v>
                </c:pt>
                <c:pt idx="265">
                  <c:v>27.76256707918078</c:v>
                </c:pt>
                <c:pt idx="266">
                  <c:v>27.79542218815022</c:v>
                </c:pt>
                <c:pt idx="267">
                  <c:v>27.79542218815022</c:v>
                </c:pt>
                <c:pt idx="268">
                  <c:v>27.79542218815022</c:v>
                </c:pt>
                <c:pt idx="269">
                  <c:v>27.79542218815022</c:v>
                </c:pt>
                <c:pt idx="270">
                  <c:v>27.86113240608914</c:v>
                </c:pt>
                <c:pt idx="271">
                  <c:v>27.86113240608914</c:v>
                </c:pt>
                <c:pt idx="272">
                  <c:v>27.86113240608914</c:v>
                </c:pt>
                <c:pt idx="273">
                  <c:v>27.86113240608914</c:v>
                </c:pt>
                <c:pt idx="274">
                  <c:v>27.86113240608914</c:v>
                </c:pt>
                <c:pt idx="275">
                  <c:v>27.8939875150586</c:v>
                </c:pt>
                <c:pt idx="276">
                  <c:v>27.8939875150586</c:v>
                </c:pt>
                <c:pt idx="277">
                  <c:v>27.8939875150586</c:v>
                </c:pt>
                <c:pt idx="278">
                  <c:v>27.8939875150586</c:v>
                </c:pt>
                <c:pt idx="279">
                  <c:v>27.92684262402803</c:v>
                </c:pt>
                <c:pt idx="280">
                  <c:v>27.92684262402803</c:v>
                </c:pt>
                <c:pt idx="281">
                  <c:v>27.95969773299748</c:v>
                </c:pt>
                <c:pt idx="282">
                  <c:v>27.95969773299748</c:v>
                </c:pt>
                <c:pt idx="283">
                  <c:v>27.99255284196689</c:v>
                </c:pt>
                <c:pt idx="284">
                  <c:v>27.99255284196689</c:v>
                </c:pt>
                <c:pt idx="285">
                  <c:v>28.02540795093637</c:v>
                </c:pt>
                <c:pt idx="286">
                  <c:v>28.09111816887526</c:v>
                </c:pt>
                <c:pt idx="287">
                  <c:v>28.09111816887526</c:v>
                </c:pt>
                <c:pt idx="288">
                  <c:v>28.1239732778447</c:v>
                </c:pt>
                <c:pt idx="289">
                  <c:v>28.15682838681415</c:v>
                </c:pt>
                <c:pt idx="290">
                  <c:v>28.18968349578359</c:v>
                </c:pt>
                <c:pt idx="291">
                  <c:v>28.18968349578359</c:v>
                </c:pt>
                <c:pt idx="292">
                  <c:v>28.22253860475302</c:v>
                </c:pt>
                <c:pt idx="293">
                  <c:v>28.25539371372248</c:v>
                </c:pt>
                <c:pt idx="294">
                  <c:v>28.28824882269192</c:v>
                </c:pt>
                <c:pt idx="295">
                  <c:v>28.35395904063082</c:v>
                </c:pt>
                <c:pt idx="296">
                  <c:v>28.35395904063082</c:v>
                </c:pt>
                <c:pt idx="297">
                  <c:v>28.41966925856971</c:v>
                </c:pt>
                <c:pt idx="298">
                  <c:v>28.48537947650858</c:v>
                </c:pt>
                <c:pt idx="299">
                  <c:v>28.48537947650858</c:v>
                </c:pt>
                <c:pt idx="300">
                  <c:v>28.51823458547804</c:v>
                </c:pt>
                <c:pt idx="301">
                  <c:v>28.51823458547804</c:v>
                </c:pt>
                <c:pt idx="302">
                  <c:v>28.51823458547804</c:v>
                </c:pt>
                <c:pt idx="303">
                  <c:v>28.51823458547804</c:v>
                </c:pt>
                <c:pt idx="304">
                  <c:v>28.5510896944475</c:v>
                </c:pt>
                <c:pt idx="305">
                  <c:v>28.5510896944475</c:v>
                </c:pt>
                <c:pt idx="306">
                  <c:v>28.61679991238638</c:v>
                </c:pt>
                <c:pt idx="307">
                  <c:v>28.71536523929471</c:v>
                </c:pt>
                <c:pt idx="308">
                  <c:v>28.81393056620304</c:v>
                </c:pt>
                <c:pt idx="309">
                  <c:v>28.87964078414192</c:v>
                </c:pt>
                <c:pt idx="310">
                  <c:v>28.91249589311137</c:v>
                </c:pt>
                <c:pt idx="311">
                  <c:v>29.07677143795861</c:v>
                </c:pt>
                <c:pt idx="312">
                  <c:v>29.07677143795861</c:v>
                </c:pt>
                <c:pt idx="313">
                  <c:v>29.37246741868361</c:v>
                </c:pt>
                <c:pt idx="314">
                  <c:v>29.43817763662249</c:v>
                </c:pt>
                <c:pt idx="315">
                  <c:v>29.63530829043916</c:v>
                </c:pt>
                <c:pt idx="316">
                  <c:v>29.89814916219472</c:v>
                </c:pt>
                <c:pt idx="317">
                  <c:v>30.42383090570582</c:v>
                </c:pt>
                <c:pt idx="318">
                  <c:v>30.62096155952251</c:v>
                </c:pt>
                <c:pt idx="319">
                  <c:v>31.11378819406418</c:v>
                </c:pt>
                <c:pt idx="320">
                  <c:v>31.54090461066696</c:v>
                </c:pt>
                <c:pt idx="321">
                  <c:v>31.63946993757528</c:v>
                </c:pt>
                <c:pt idx="322">
                  <c:v>31.70518015551418</c:v>
                </c:pt>
                <c:pt idx="323">
                  <c:v>31.70518015551418</c:v>
                </c:pt>
                <c:pt idx="324">
                  <c:v>31.73803526448363</c:v>
                </c:pt>
                <c:pt idx="325">
                  <c:v>31.73803526448363</c:v>
                </c:pt>
                <c:pt idx="326">
                  <c:v>31.73803526448363</c:v>
                </c:pt>
                <c:pt idx="327">
                  <c:v>31.77089037345307</c:v>
                </c:pt>
                <c:pt idx="328">
                  <c:v>31.77089037345307</c:v>
                </c:pt>
                <c:pt idx="329">
                  <c:v>31.77089037345307</c:v>
                </c:pt>
                <c:pt idx="330">
                  <c:v>31.77089037345307</c:v>
                </c:pt>
                <c:pt idx="331">
                  <c:v>31.80374548242252</c:v>
                </c:pt>
                <c:pt idx="332">
                  <c:v>31.80374548242252</c:v>
                </c:pt>
                <c:pt idx="333">
                  <c:v>31.83660059139196</c:v>
                </c:pt>
                <c:pt idx="334">
                  <c:v>31.86945570036141</c:v>
                </c:pt>
                <c:pt idx="335">
                  <c:v>31.90231080933081</c:v>
                </c:pt>
                <c:pt idx="336">
                  <c:v>31.90231080933081</c:v>
                </c:pt>
                <c:pt idx="337">
                  <c:v>31.9351659183003</c:v>
                </c:pt>
                <c:pt idx="338">
                  <c:v>31.96802102726974</c:v>
                </c:pt>
                <c:pt idx="339">
                  <c:v>31.96802102726974</c:v>
                </c:pt>
                <c:pt idx="340">
                  <c:v>32.0008761362392</c:v>
                </c:pt>
                <c:pt idx="341">
                  <c:v>32.0008761362392</c:v>
                </c:pt>
                <c:pt idx="342">
                  <c:v>32.0008761362392</c:v>
                </c:pt>
                <c:pt idx="343">
                  <c:v>32.03373124520863</c:v>
                </c:pt>
                <c:pt idx="344">
                  <c:v>32.03373124520863</c:v>
                </c:pt>
                <c:pt idx="345">
                  <c:v>32.03373124520863</c:v>
                </c:pt>
                <c:pt idx="346">
                  <c:v>32.03373124520863</c:v>
                </c:pt>
                <c:pt idx="347">
                  <c:v>32.03373124520863</c:v>
                </c:pt>
                <c:pt idx="348">
                  <c:v>32.06658635417807</c:v>
                </c:pt>
                <c:pt idx="349">
                  <c:v>32.06658635417807</c:v>
                </c:pt>
                <c:pt idx="350">
                  <c:v>32.13229657211696</c:v>
                </c:pt>
                <c:pt idx="351">
                  <c:v>32.16515168108641</c:v>
                </c:pt>
                <c:pt idx="352">
                  <c:v>32.16515168108641</c:v>
                </c:pt>
                <c:pt idx="353">
                  <c:v>32.16515168108641</c:v>
                </c:pt>
                <c:pt idx="354">
                  <c:v>32.1980067900559</c:v>
                </c:pt>
                <c:pt idx="355">
                  <c:v>32.1980067900559</c:v>
                </c:pt>
                <c:pt idx="356">
                  <c:v>32.2308618990253</c:v>
                </c:pt>
                <c:pt idx="357">
                  <c:v>32.2965721169642</c:v>
                </c:pt>
                <c:pt idx="358">
                  <c:v>32.42799255284196</c:v>
                </c:pt>
                <c:pt idx="359">
                  <c:v>32.46084766181136</c:v>
                </c:pt>
                <c:pt idx="360">
                  <c:v>32.49370277078086</c:v>
                </c:pt>
                <c:pt idx="361">
                  <c:v>32.49370277078086</c:v>
                </c:pt>
                <c:pt idx="362">
                  <c:v>32.5265578797503</c:v>
                </c:pt>
                <c:pt idx="363">
                  <c:v>32.5265578797503</c:v>
                </c:pt>
                <c:pt idx="364">
                  <c:v>32.5265578797503</c:v>
                </c:pt>
                <c:pt idx="365">
                  <c:v>32.5265578797503</c:v>
                </c:pt>
                <c:pt idx="366">
                  <c:v>32.55941298871974</c:v>
                </c:pt>
                <c:pt idx="367">
                  <c:v>32.55941298871974</c:v>
                </c:pt>
                <c:pt idx="368">
                  <c:v>32.5922680976892</c:v>
                </c:pt>
                <c:pt idx="369">
                  <c:v>32.62512320665864</c:v>
                </c:pt>
                <c:pt idx="370">
                  <c:v>32.65797831562808</c:v>
                </c:pt>
                <c:pt idx="371">
                  <c:v>32.72368853356697</c:v>
                </c:pt>
                <c:pt idx="372">
                  <c:v>32.85510896944475</c:v>
                </c:pt>
                <c:pt idx="373">
                  <c:v>32.95367429635305</c:v>
                </c:pt>
                <c:pt idx="374">
                  <c:v>33.11794984120029</c:v>
                </c:pt>
                <c:pt idx="375">
                  <c:v>33.2493702770781</c:v>
                </c:pt>
                <c:pt idx="376">
                  <c:v>33.28222538604753</c:v>
                </c:pt>
                <c:pt idx="377">
                  <c:v>33.34793560398639</c:v>
                </c:pt>
                <c:pt idx="378">
                  <c:v>33.34793560398639</c:v>
                </c:pt>
                <c:pt idx="379">
                  <c:v>33.44650093089475</c:v>
                </c:pt>
                <c:pt idx="380">
                  <c:v>33.51221114883364</c:v>
                </c:pt>
                <c:pt idx="381">
                  <c:v>33.5779213667725</c:v>
                </c:pt>
                <c:pt idx="382">
                  <c:v>33.61077647574194</c:v>
                </c:pt>
                <c:pt idx="383">
                  <c:v>33.61077647574194</c:v>
                </c:pt>
                <c:pt idx="384">
                  <c:v>34.69499507173364</c:v>
                </c:pt>
                <c:pt idx="385">
                  <c:v>34.76070528967254</c:v>
                </c:pt>
                <c:pt idx="386">
                  <c:v>34.793560398642</c:v>
                </c:pt>
                <c:pt idx="387">
                  <c:v>34.82641550761139</c:v>
                </c:pt>
                <c:pt idx="388">
                  <c:v>34.99069105245864</c:v>
                </c:pt>
                <c:pt idx="389">
                  <c:v>35.0235461614281</c:v>
                </c:pt>
                <c:pt idx="390">
                  <c:v>35.08925637936699</c:v>
                </c:pt>
                <c:pt idx="391">
                  <c:v>35.28638703318364</c:v>
                </c:pt>
                <c:pt idx="392">
                  <c:v>35.35209725112251</c:v>
                </c:pt>
                <c:pt idx="393">
                  <c:v>35.45066257803087</c:v>
                </c:pt>
                <c:pt idx="394">
                  <c:v>35.48351768700032</c:v>
                </c:pt>
                <c:pt idx="395">
                  <c:v>35.58208301390864</c:v>
                </c:pt>
                <c:pt idx="396">
                  <c:v>35.61493812287811</c:v>
                </c:pt>
                <c:pt idx="397">
                  <c:v>35.64779323184754</c:v>
                </c:pt>
                <c:pt idx="398">
                  <c:v>35.64779323184754</c:v>
                </c:pt>
                <c:pt idx="399">
                  <c:v>35.64779323184754</c:v>
                </c:pt>
                <c:pt idx="400">
                  <c:v>35.680648340817</c:v>
                </c:pt>
                <c:pt idx="401">
                  <c:v>35.680648340817</c:v>
                </c:pt>
                <c:pt idx="402">
                  <c:v>35.680648340817</c:v>
                </c:pt>
                <c:pt idx="403">
                  <c:v>35.680648340817</c:v>
                </c:pt>
                <c:pt idx="404">
                  <c:v>35.680648340817</c:v>
                </c:pt>
                <c:pt idx="405">
                  <c:v>35.71350344978644</c:v>
                </c:pt>
                <c:pt idx="406">
                  <c:v>35.71350344978644</c:v>
                </c:pt>
                <c:pt idx="407">
                  <c:v>35.71350344978644</c:v>
                </c:pt>
                <c:pt idx="408">
                  <c:v>35.71350344978644</c:v>
                </c:pt>
                <c:pt idx="409">
                  <c:v>35.71350344978644</c:v>
                </c:pt>
                <c:pt idx="410">
                  <c:v>35.7463585587559</c:v>
                </c:pt>
                <c:pt idx="411">
                  <c:v>35.7463585587559</c:v>
                </c:pt>
                <c:pt idx="412">
                  <c:v>35.7463585587559</c:v>
                </c:pt>
                <c:pt idx="413">
                  <c:v>35.7463585587559</c:v>
                </c:pt>
                <c:pt idx="414">
                  <c:v>35.77921366772533</c:v>
                </c:pt>
                <c:pt idx="415">
                  <c:v>35.77921366772533</c:v>
                </c:pt>
                <c:pt idx="416">
                  <c:v>35.77921366772533</c:v>
                </c:pt>
                <c:pt idx="417">
                  <c:v>35.81206877669477</c:v>
                </c:pt>
                <c:pt idx="418">
                  <c:v>35.81206877669477</c:v>
                </c:pt>
                <c:pt idx="419">
                  <c:v>35.84492388566417</c:v>
                </c:pt>
                <c:pt idx="420">
                  <c:v>35.84492388566417</c:v>
                </c:pt>
                <c:pt idx="421">
                  <c:v>35.84492388566417</c:v>
                </c:pt>
                <c:pt idx="422">
                  <c:v>35.87777899463364</c:v>
                </c:pt>
                <c:pt idx="423">
                  <c:v>35.87777899463364</c:v>
                </c:pt>
                <c:pt idx="424">
                  <c:v>35.87777899463364</c:v>
                </c:pt>
                <c:pt idx="425">
                  <c:v>35.87777899463364</c:v>
                </c:pt>
                <c:pt idx="426">
                  <c:v>35.87777899463364</c:v>
                </c:pt>
                <c:pt idx="427">
                  <c:v>35.91063410360306</c:v>
                </c:pt>
                <c:pt idx="428">
                  <c:v>35.91063410360306</c:v>
                </c:pt>
                <c:pt idx="429">
                  <c:v>35.91063410360306</c:v>
                </c:pt>
                <c:pt idx="430">
                  <c:v>35.91063410360306</c:v>
                </c:pt>
                <c:pt idx="431">
                  <c:v>35.91063410360306</c:v>
                </c:pt>
                <c:pt idx="432">
                  <c:v>35.91063410360306</c:v>
                </c:pt>
                <c:pt idx="433">
                  <c:v>35.91063410360306</c:v>
                </c:pt>
                <c:pt idx="434">
                  <c:v>35.91063410360306</c:v>
                </c:pt>
                <c:pt idx="435">
                  <c:v>35.94348921257254</c:v>
                </c:pt>
                <c:pt idx="436">
                  <c:v>35.94348921257254</c:v>
                </c:pt>
                <c:pt idx="437">
                  <c:v>35.94348921257254</c:v>
                </c:pt>
                <c:pt idx="438">
                  <c:v>36.00919943051145</c:v>
                </c:pt>
                <c:pt idx="439">
                  <c:v>36.0420545394809</c:v>
                </c:pt>
                <c:pt idx="440">
                  <c:v>36.07490964845033</c:v>
                </c:pt>
                <c:pt idx="441">
                  <c:v>36.07490964845033</c:v>
                </c:pt>
                <c:pt idx="442">
                  <c:v>36.07490964845033</c:v>
                </c:pt>
                <c:pt idx="443">
                  <c:v>36.10776475741977</c:v>
                </c:pt>
                <c:pt idx="444">
                  <c:v>36.10776475741977</c:v>
                </c:pt>
                <c:pt idx="445">
                  <c:v>36.14061986638922</c:v>
                </c:pt>
                <c:pt idx="446">
                  <c:v>36.17347497535864</c:v>
                </c:pt>
                <c:pt idx="447">
                  <c:v>36.20633008432812</c:v>
                </c:pt>
                <c:pt idx="448">
                  <c:v>36.20633008432812</c:v>
                </c:pt>
                <c:pt idx="449">
                  <c:v>36.23918519329754</c:v>
                </c:pt>
                <c:pt idx="450">
                  <c:v>36.272040302267</c:v>
                </c:pt>
                <c:pt idx="451">
                  <c:v>36.30489541123637</c:v>
                </c:pt>
                <c:pt idx="452">
                  <c:v>36.3377505202059</c:v>
                </c:pt>
                <c:pt idx="453">
                  <c:v>36.40346073814478</c:v>
                </c:pt>
                <c:pt idx="454">
                  <c:v>36.43631584711422</c:v>
                </c:pt>
                <c:pt idx="455">
                  <c:v>36.46917095608367</c:v>
                </c:pt>
                <c:pt idx="456">
                  <c:v>36.46917095608367</c:v>
                </c:pt>
                <c:pt idx="457">
                  <c:v>36.46917095608367</c:v>
                </c:pt>
                <c:pt idx="458">
                  <c:v>36.46917095608367</c:v>
                </c:pt>
                <c:pt idx="459">
                  <c:v>36.46917095608367</c:v>
                </c:pt>
                <c:pt idx="460">
                  <c:v>36.53488117402251</c:v>
                </c:pt>
                <c:pt idx="461">
                  <c:v>36.53488117402251</c:v>
                </c:pt>
                <c:pt idx="462">
                  <c:v>36.53488117402251</c:v>
                </c:pt>
                <c:pt idx="463">
                  <c:v>36.53488117402251</c:v>
                </c:pt>
                <c:pt idx="464">
                  <c:v>36.53488117402251</c:v>
                </c:pt>
                <c:pt idx="465">
                  <c:v>36.53488117402251</c:v>
                </c:pt>
                <c:pt idx="466">
                  <c:v>36.53488117402251</c:v>
                </c:pt>
                <c:pt idx="467">
                  <c:v>36.567736282992</c:v>
                </c:pt>
                <c:pt idx="468">
                  <c:v>36.567736282992</c:v>
                </c:pt>
                <c:pt idx="469">
                  <c:v>36.60059139196145</c:v>
                </c:pt>
                <c:pt idx="470">
                  <c:v>36.6334465009309</c:v>
                </c:pt>
                <c:pt idx="471">
                  <c:v>36.66630160990034</c:v>
                </c:pt>
                <c:pt idx="472">
                  <c:v>36.89628737268641</c:v>
                </c:pt>
                <c:pt idx="473">
                  <c:v>36.9291424816559</c:v>
                </c:pt>
                <c:pt idx="474">
                  <c:v>36.9948526995948</c:v>
                </c:pt>
                <c:pt idx="475">
                  <c:v>37.19198335341144</c:v>
                </c:pt>
                <c:pt idx="476">
                  <c:v>37.5205344431059</c:v>
                </c:pt>
                <c:pt idx="477">
                  <c:v>37.71766509692257</c:v>
                </c:pt>
                <c:pt idx="478">
                  <c:v>37.84908553280034</c:v>
                </c:pt>
                <c:pt idx="479">
                  <c:v>37.88194064176979</c:v>
                </c:pt>
                <c:pt idx="480">
                  <c:v>38.67046325703642</c:v>
                </c:pt>
                <c:pt idx="481">
                  <c:v>39.1304347826087</c:v>
                </c:pt>
                <c:pt idx="482">
                  <c:v>39.22900010951703</c:v>
                </c:pt>
                <c:pt idx="483">
                  <c:v>39.39327565436425</c:v>
                </c:pt>
                <c:pt idx="484">
                  <c:v>39.39327565436425</c:v>
                </c:pt>
                <c:pt idx="485">
                  <c:v>39.52469609024199</c:v>
                </c:pt>
                <c:pt idx="486">
                  <c:v>39.55755119921144</c:v>
                </c:pt>
                <c:pt idx="487">
                  <c:v>39.59040630818093</c:v>
                </c:pt>
                <c:pt idx="488">
                  <c:v>39.59040630818093</c:v>
                </c:pt>
                <c:pt idx="489">
                  <c:v>39.59040630818093</c:v>
                </c:pt>
                <c:pt idx="490">
                  <c:v>39.62326141715035</c:v>
                </c:pt>
                <c:pt idx="491">
                  <c:v>39.65611652611981</c:v>
                </c:pt>
                <c:pt idx="492">
                  <c:v>39.65611652611981</c:v>
                </c:pt>
                <c:pt idx="493">
                  <c:v>39.68897163508925</c:v>
                </c:pt>
                <c:pt idx="494">
                  <c:v>39.68897163508925</c:v>
                </c:pt>
                <c:pt idx="495">
                  <c:v>39.68897163508925</c:v>
                </c:pt>
                <c:pt idx="496">
                  <c:v>39.68897163508925</c:v>
                </c:pt>
                <c:pt idx="497">
                  <c:v>39.68897163508925</c:v>
                </c:pt>
                <c:pt idx="498">
                  <c:v>39.75468185302811</c:v>
                </c:pt>
                <c:pt idx="499">
                  <c:v>39.75468185302811</c:v>
                </c:pt>
                <c:pt idx="500">
                  <c:v>39.75468185302811</c:v>
                </c:pt>
                <c:pt idx="501">
                  <c:v>39.75468185302811</c:v>
                </c:pt>
                <c:pt idx="502">
                  <c:v>39.78753696199757</c:v>
                </c:pt>
                <c:pt idx="503">
                  <c:v>39.78753696199757</c:v>
                </c:pt>
                <c:pt idx="504">
                  <c:v>39.78753696199757</c:v>
                </c:pt>
                <c:pt idx="505">
                  <c:v>39.78753696199757</c:v>
                </c:pt>
                <c:pt idx="506">
                  <c:v>39.78753696199757</c:v>
                </c:pt>
                <c:pt idx="507">
                  <c:v>39.82039207096703</c:v>
                </c:pt>
                <c:pt idx="508">
                  <c:v>39.82039207096703</c:v>
                </c:pt>
                <c:pt idx="509">
                  <c:v>39.82039207096703</c:v>
                </c:pt>
                <c:pt idx="510">
                  <c:v>39.82039207096703</c:v>
                </c:pt>
                <c:pt idx="511">
                  <c:v>39.82039207096703</c:v>
                </c:pt>
                <c:pt idx="512">
                  <c:v>39.82039207096703</c:v>
                </c:pt>
                <c:pt idx="513">
                  <c:v>39.82039207096703</c:v>
                </c:pt>
                <c:pt idx="514">
                  <c:v>39.82039207096703</c:v>
                </c:pt>
                <c:pt idx="515">
                  <c:v>39.8532471799364</c:v>
                </c:pt>
                <c:pt idx="516">
                  <c:v>39.8532471799364</c:v>
                </c:pt>
                <c:pt idx="517">
                  <c:v>39.8532471799364</c:v>
                </c:pt>
                <c:pt idx="518">
                  <c:v>39.8532471799364</c:v>
                </c:pt>
                <c:pt idx="519">
                  <c:v>39.8532471799364</c:v>
                </c:pt>
                <c:pt idx="520">
                  <c:v>39.8532471799364</c:v>
                </c:pt>
                <c:pt idx="521">
                  <c:v>39.8532471799364</c:v>
                </c:pt>
                <c:pt idx="522">
                  <c:v>39.8532471799364</c:v>
                </c:pt>
                <c:pt idx="523">
                  <c:v>39.88610228890593</c:v>
                </c:pt>
                <c:pt idx="524">
                  <c:v>39.88610228890593</c:v>
                </c:pt>
                <c:pt idx="525">
                  <c:v>39.91895739787537</c:v>
                </c:pt>
                <c:pt idx="526">
                  <c:v>39.91895739787537</c:v>
                </c:pt>
                <c:pt idx="527">
                  <c:v>39.91895739787537</c:v>
                </c:pt>
                <c:pt idx="528">
                  <c:v>39.91895739787537</c:v>
                </c:pt>
                <c:pt idx="529">
                  <c:v>39.9518125068448</c:v>
                </c:pt>
                <c:pt idx="530">
                  <c:v>39.98466761581418</c:v>
                </c:pt>
                <c:pt idx="531">
                  <c:v>40.0175227247837</c:v>
                </c:pt>
                <c:pt idx="532">
                  <c:v>40.0175227247837</c:v>
                </c:pt>
                <c:pt idx="533">
                  <c:v>40.05037783375315</c:v>
                </c:pt>
                <c:pt idx="534">
                  <c:v>40.05037783375315</c:v>
                </c:pt>
                <c:pt idx="535">
                  <c:v>40.05037783375315</c:v>
                </c:pt>
                <c:pt idx="536">
                  <c:v>40.11608805169197</c:v>
                </c:pt>
                <c:pt idx="537">
                  <c:v>40.11608805169197</c:v>
                </c:pt>
                <c:pt idx="538">
                  <c:v>40.18179826963092</c:v>
                </c:pt>
                <c:pt idx="539">
                  <c:v>40.28036359653926</c:v>
                </c:pt>
                <c:pt idx="540">
                  <c:v>40.28036359653926</c:v>
                </c:pt>
                <c:pt idx="541">
                  <c:v>40.3132187055087</c:v>
                </c:pt>
                <c:pt idx="542">
                  <c:v>40.3132187055087</c:v>
                </c:pt>
                <c:pt idx="543">
                  <c:v>40.3132187055087</c:v>
                </c:pt>
                <c:pt idx="544">
                  <c:v>40.34607381447815</c:v>
                </c:pt>
                <c:pt idx="545">
                  <c:v>40.34607381447815</c:v>
                </c:pt>
                <c:pt idx="546">
                  <c:v>40.3789289234476</c:v>
                </c:pt>
                <c:pt idx="547">
                  <c:v>40.41178403241699</c:v>
                </c:pt>
                <c:pt idx="548">
                  <c:v>40.41178403241699</c:v>
                </c:pt>
                <c:pt idx="549">
                  <c:v>40.41178403241699</c:v>
                </c:pt>
                <c:pt idx="550">
                  <c:v>40.41178403241699</c:v>
                </c:pt>
                <c:pt idx="551">
                  <c:v>40.41178403241699</c:v>
                </c:pt>
                <c:pt idx="552">
                  <c:v>40.44463914138644</c:v>
                </c:pt>
                <c:pt idx="553">
                  <c:v>40.47749425035592</c:v>
                </c:pt>
                <c:pt idx="554">
                  <c:v>40.51034935932537</c:v>
                </c:pt>
                <c:pt idx="555">
                  <c:v>40.51034935932537</c:v>
                </c:pt>
                <c:pt idx="556">
                  <c:v>40.54320446829477</c:v>
                </c:pt>
                <c:pt idx="557">
                  <c:v>40.54320446829477</c:v>
                </c:pt>
                <c:pt idx="558">
                  <c:v>40.54320446829477</c:v>
                </c:pt>
                <c:pt idx="559">
                  <c:v>40.54320446829477</c:v>
                </c:pt>
                <c:pt idx="560">
                  <c:v>40.54320446829477</c:v>
                </c:pt>
                <c:pt idx="561">
                  <c:v>40.54320446829477</c:v>
                </c:pt>
                <c:pt idx="562">
                  <c:v>40.54320446829477</c:v>
                </c:pt>
                <c:pt idx="563">
                  <c:v>40.60891468623371</c:v>
                </c:pt>
                <c:pt idx="564">
                  <c:v>40.60891468623371</c:v>
                </c:pt>
                <c:pt idx="565">
                  <c:v>40.60891468623371</c:v>
                </c:pt>
                <c:pt idx="566">
                  <c:v>40.80604534005038</c:v>
                </c:pt>
                <c:pt idx="567">
                  <c:v>40.93746577592815</c:v>
                </c:pt>
                <c:pt idx="568">
                  <c:v>40.9703208848976</c:v>
                </c:pt>
                <c:pt idx="569">
                  <c:v>41.20030664768371</c:v>
                </c:pt>
                <c:pt idx="570">
                  <c:v>41.2660168656226</c:v>
                </c:pt>
                <c:pt idx="571">
                  <c:v>41.43029241046983</c:v>
                </c:pt>
                <c:pt idx="572">
                  <c:v>42.02168437191983</c:v>
                </c:pt>
                <c:pt idx="573">
                  <c:v>42.05453948088928</c:v>
                </c:pt>
                <c:pt idx="574">
                  <c:v>42.15310480779757</c:v>
                </c:pt>
                <c:pt idx="575">
                  <c:v>42.35023546161421</c:v>
                </c:pt>
                <c:pt idx="576">
                  <c:v>42.58022122440039</c:v>
                </c:pt>
                <c:pt idx="577">
                  <c:v>42.84306209615596</c:v>
                </c:pt>
                <c:pt idx="578">
                  <c:v>42.8759172051254</c:v>
                </c:pt>
                <c:pt idx="579">
                  <c:v>42.94162742306421</c:v>
                </c:pt>
                <c:pt idx="580">
                  <c:v>43.36874383966705</c:v>
                </c:pt>
                <c:pt idx="581">
                  <c:v>43.43445405760592</c:v>
                </c:pt>
                <c:pt idx="582">
                  <c:v>43.63158471142259</c:v>
                </c:pt>
                <c:pt idx="583">
                  <c:v>43.63158471142259</c:v>
                </c:pt>
                <c:pt idx="584">
                  <c:v>43.63158471142259</c:v>
                </c:pt>
                <c:pt idx="585">
                  <c:v>43.63158471142259</c:v>
                </c:pt>
                <c:pt idx="586">
                  <c:v>43.63158471142259</c:v>
                </c:pt>
                <c:pt idx="587">
                  <c:v>43.63158471142259</c:v>
                </c:pt>
                <c:pt idx="588">
                  <c:v>43.66443982039205</c:v>
                </c:pt>
                <c:pt idx="589">
                  <c:v>43.66443982039205</c:v>
                </c:pt>
                <c:pt idx="590">
                  <c:v>43.6972949293615</c:v>
                </c:pt>
                <c:pt idx="591">
                  <c:v>43.6972949293615</c:v>
                </c:pt>
                <c:pt idx="592">
                  <c:v>43.73015003833096</c:v>
                </c:pt>
                <c:pt idx="593">
                  <c:v>43.73015003833096</c:v>
                </c:pt>
                <c:pt idx="594">
                  <c:v>43.73015003833096</c:v>
                </c:pt>
                <c:pt idx="595">
                  <c:v>43.73015003833096</c:v>
                </c:pt>
                <c:pt idx="596">
                  <c:v>43.73015003833096</c:v>
                </c:pt>
                <c:pt idx="597">
                  <c:v>43.76300514730041</c:v>
                </c:pt>
                <c:pt idx="598">
                  <c:v>43.76300514730041</c:v>
                </c:pt>
                <c:pt idx="599">
                  <c:v>43.76300514730041</c:v>
                </c:pt>
                <c:pt idx="600">
                  <c:v>43.76300514730041</c:v>
                </c:pt>
                <c:pt idx="601">
                  <c:v>43.76300514730041</c:v>
                </c:pt>
                <c:pt idx="602">
                  <c:v>43.76300514730041</c:v>
                </c:pt>
                <c:pt idx="603">
                  <c:v>43.79586025626985</c:v>
                </c:pt>
                <c:pt idx="604">
                  <c:v>43.79586025626985</c:v>
                </c:pt>
                <c:pt idx="605">
                  <c:v>43.79586025626985</c:v>
                </c:pt>
                <c:pt idx="606">
                  <c:v>43.79586025626985</c:v>
                </c:pt>
                <c:pt idx="607">
                  <c:v>43.8287153652393</c:v>
                </c:pt>
                <c:pt idx="608">
                  <c:v>43.8287153652393</c:v>
                </c:pt>
                <c:pt idx="609">
                  <c:v>43.86157047420874</c:v>
                </c:pt>
                <c:pt idx="610">
                  <c:v>43.89442558317818</c:v>
                </c:pt>
                <c:pt idx="611">
                  <c:v>43.89442558317818</c:v>
                </c:pt>
                <c:pt idx="612">
                  <c:v>43.92728069214759</c:v>
                </c:pt>
                <c:pt idx="613">
                  <c:v>43.92728069214759</c:v>
                </c:pt>
                <c:pt idx="614">
                  <c:v>43.92728069214759</c:v>
                </c:pt>
                <c:pt idx="615">
                  <c:v>43.92728069214759</c:v>
                </c:pt>
                <c:pt idx="616">
                  <c:v>43.92728069214759</c:v>
                </c:pt>
                <c:pt idx="617">
                  <c:v>43.92728069214759</c:v>
                </c:pt>
                <c:pt idx="618">
                  <c:v>43.92728069214759</c:v>
                </c:pt>
                <c:pt idx="619">
                  <c:v>43.92728069214759</c:v>
                </c:pt>
                <c:pt idx="620">
                  <c:v>43.92728069214759</c:v>
                </c:pt>
                <c:pt idx="621">
                  <c:v>43.92728069214759</c:v>
                </c:pt>
                <c:pt idx="622">
                  <c:v>43.92728069214759</c:v>
                </c:pt>
                <c:pt idx="623">
                  <c:v>43.92728069214759</c:v>
                </c:pt>
                <c:pt idx="624">
                  <c:v>43.96013580111708</c:v>
                </c:pt>
                <c:pt idx="625">
                  <c:v>43.96013580111708</c:v>
                </c:pt>
                <c:pt idx="626">
                  <c:v>43.96013580111708</c:v>
                </c:pt>
                <c:pt idx="627">
                  <c:v>43.96013580111708</c:v>
                </c:pt>
                <c:pt idx="628">
                  <c:v>43.96013580111708</c:v>
                </c:pt>
                <c:pt idx="629">
                  <c:v>43.96013580111708</c:v>
                </c:pt>
                <c:pt idx="630">
                  <c:v>43.99299091008652</c:v>
                </c:pt>
                <c:pt idx="631">
                  <c:v>43.99299091008652</c:v>
                </c:pt>
                <c:pt idx="632">
                  <c:v>43.99299091008652</c:v>
                </c:pt>
                <c:pt idx="633">
                  <c:v>43.99299091008652</c:v>
                </c:pt>
                <c:pt idx="634">
                  <c:v>44.02584601905596</c:v>
                </c:pt>
                <c:pt idx="635">
                  <c:v>44.05870112802541</c:v>
                </c:pt>
                <c:pt idx="636">
                  <c:v>44.05870112802541</c:v>
                </c:pt>
                <c:pt idx="637">
                  <c:v>44.1244113459643</c:v>
                </c:pt>
                <c:pt idx="638">
                  <c:v>44.1572664549337</c:v>
                </c:pt>
                <c:pt idx="639">
                  <c:v>44.1572664549337</c:v>
                </c:pt>
                <c:pt idx="640">
                  <c:v>44.19012156390318</c:v>
                </c:pt>
                <c:pt idx="641">
                  <c:v>44.19012156390318</c:v>
                </c:pt>
                <c:pt idx="642">
                  <c:v>44.22297667287263</c:v>
                </c:pt>
                <c:pt idx="643">
                  <c:v>44.2886868908115</c:v>
                </c:pt>
                <c:pt idx="644">
                  <c:v>44.32154199978095</c:v>
                </c:pt>
                <c:pt idx="645">
                  <c:v>44.32154199978095</c:v>
                </c:pt>
                <c:pt idx="646">
                  <c:v>44.32154199978095</c:v>
                </c:pt>
                <c:pt idx="647">
                  <c:v>44.38725221771985</c:v>
                </c:pt>
                <c:pt idx="648">
                  <c:v>44.38725221771985</c:v>
                </c:pt>
                <c:pt idx="649">
                  <c:v>44.4201073266893</c:v>
                </c:pt>
                <c:pt idx="650">
                  <c:v>44.4201073266893</c:v>
                </c:pt>
                <c:pt idx="651">
                  <c:v>44.51867265359759</c:v>
                </c:pt>
                <c:pt idx="652">
                  <c:v>44.51867265359759</c:v>
                </c:pt>
                <c:pt idx="653">
                  <c:v>44.55152776256704</c:v>
                </c:pt>
                <c:pt idx="654">
                  <c:v>44.55152776256704</c:v>
                </c:pt>
                <c:pt idx="655">
                  <c:v>44.55152776256704</c:v>
                </c:pt>
                <c:pt idx="656">
                  <c:v>44.55152776256704</c:v>
                </c:pt>
                <c:pt idx="657">
                  <c:v>44.58438287153649</c:v>
                </c:pt>
                <c:pt idx="658">
                  <c:v>44.58438287153649</c:v>
                </c:pt>
                <c:pt idx="659">
                  <c:v>44.58438287153649</c:v>
                </c:pt>
                <c:pt idx="660">
                  <c:v>44.58438287153649</c:v>
                </c:pt>
                <c:pt idx="661">
                  <c:v>44.6500930894754</c:v>
                </c:pt>
                <c:pt idx="662">
                  <c:v>44.68294819844486</c:v>
                </c:pt>
                <c:pt idx="663">
                  <c:v>44.91293396123096</c:v>
                </c:pt>
                <c:pt idx="664">
                  <c:v>44.94578907020037</c:v>
                </c:pt>
                <c:pt idx="665">
                  <c:v>45.208629941956</c:v>
                </c:pt>
                <c:pt idx="666">
                  <c:v>45.50432592268098</c:v>
                </c:pt>
                <c:pt idx="667">
                  <c:v>45.53718103165038</c:v>
                </c:pt>
                <c:pt idx="668">
                  <c:v>45.7014565764976</c:v>
                </c:pt>
                <c:pt idx="669">
                  <c:v>45.7343116854671</c:v>
                </c:pt>
                <c:pt idx="670">
                  <c:v>45.76716679443653</c:v>
                </c:pt>
                <c:pt idx="671">
                  <c:v>45.96429744825317</c:v>
                </c:pt>
                <c:pt idx="672">
                  <c:v>45.99715255722261</c:v>
                </c:pt>
                <c:pt idx="673">
                  <c:v>46.12857299310046</c:v>
                </c:pt>
                <c:pt idx="674">
                  <c:v>46.687109845581</c:v>
                </c:pt>
                <c:pt idx="675">
                  <c:v>46.982805826306</c:v>
                </c:pt>
                <c:pt idx="676">
                  <c:v>47.21279158909207</c:v>
                </c:pt>
                <c:pt idx="677">
                  <c:v>47.44277735187821</c:v>
                </c:pt>
                <c:pt idx="678">
                  <c:v>47.50848756981704</c:v>
                </c:pt>
                <c:pt idx="679">
                  <c:v>47.50848756981704</c:v>
                </c:pt>
                <c:pt idx="680">
                  <c:v>47.63990800569488</c:v>
                </c:pt>
                <c:pt idx="681">
                  <c:v>47.63990800569488</c:v>
                </c:pt>
                <c:pt idx="682">
                  <c:v>47.63990800569488</c:v>
                </c:pt>
                <c:pt idx="683">
                  <c:v>47.63990800569488</c:v>
                </c:pt>
                <c:pt idx="684">
                  <c:v>47.63990800569488</c:v>
                </c:pt>
                <c:pt idx="685">
                  <c:v>47.67276311466433</c:v>
                </c:pt>
                <c:pt idx="686">
                  <c:v>47.67276311466433</c:v>
                </c:pt>
                <c:pt idx="687">
                  <c:v>47.67276311466433</c:v>
                </c:pt>
                <c:pt idx="688">
                  <c:v>47.67276311466433</c:v>
                </c:pt>
                <c:pt idx="689">
                  <c:v>47.67276311466433</c:v>
                </c:pt>
                <c:pt idx="690">
                  <c:v>47.70561822363377</c:v>
                </c:pt>
                <c:pt idx="691">
                  <c:v>47.70561822363377</c:v>
                </c:pt>
                <c:pt idx="692">
                  <c:v>47.70561822363377</c:v>
                </c:pt>
                <c:pt idx="693">
                  <c:v>47.70561822363377</c:v>
                </c:pt>
                <c:pt idx="694">
                  <c:v>47.73847333260322</c:v>
                </c:pt>
                <c:pt idx="695">
                  <c:v>47.73847333260322</c:v>
                </c:pt>
                <c:pt idx="696">
                  <c:v>47.73847333260322</c:v>
                </c:pt>
                <c:pt idx="697">
                  <c:v>47.73847333260322</c:v>
                </c:pt>
                <c:pt idx="698">
                  <c:v>47.73847333260322</c:v>
                </c:pt>
                <c:pt idx="699">
                  <c:v>47.80418355054204</c:v>
                </c:pt>
                <c:pt idx="700">
                  <c:v>47.80418355054204</c:v>
                </c:pt>
                <c:pt idx="701">
                  <c:v>47.80418355054204</c:v>
                </c:pt>
                <c:pt idx="702">
                  <c:v>47.80418355054204</c:v>
                </c:pt>
                <c:pt idx="703">
                  <c:v>47.80418355054204</c:v>
                </c:pt>
                <c:pt idx="704">
                  <c:v>47.83703865951152</c:v>
                </c:pt>
                <c:pt idx="705">
                  <c:v>47.83703865951152</c:v>
                </c:pt>
                <c:pt idx="706">
                  <c:v>47.83703865951152</c:v>
                </c:pt>
                <c:pt idx="707">
                  <c:v>47.83703865951152</c:v>
                </c:pt>
                <c:pt idx="708">
                  <c:v>47.83703865951152</c:v>
                </c:pt>
                <c:pt idx="709">
                  <c:v>47.83703865951152</c:v>
                </c:pt>
                <c:pt idx="710">
                  <c:v>47.83703865951152</c:v>
                </c:pt>
                <c:pt idx="711">
                  <c:v>47.83703865951152</c:v>
                </c:pt>
                <c:pt idx="712">
                  <c:v>47.83703865951152</c:v>
                </c:pt>
                <c:pt idx="713">
                  <c:v>47.83703865951152</c:v>
                </c:pt>
                <c:pt idx="714">
                  <c:v>47.869893768481</c:v>
                </c:pt>
                <c:pt idx="715">
                  <c:v>47.869893768481</c:v>
                </c:pt>
                <c:pt idx="716">
                  <c:v>47.869893768481</c:v>
                </c:pt>
                <c:pt idx="717">
                  <c:v>47.869893768481</c:v>
                </c:pt>
                <c:pt idx="718">
                  <c:v>47.869893768481</c:v>
                </c:pt>
                <c:pt idx="719">
                  <c:v>47.869893768481</c:v>
                </c:pt>
                <c:pt idx="720">
                  <c:v>47.869893768481</c:v>
                </c:pt>
                <c:pt idx="721">
                  <c:v>47.869893768481</c:v>
                </c:pt>
                <c:pt idx="722">
                  <c:v>47.869893768481</c:v>
                </c:pt>
                <c:pt idx="723">
                  <c:v>47.869893768481</c:v>
                </c:pt>
                <c:pt idx="724">
                  <c:v>47.869893768481</c:v>
                </c:pt>
                <c:pt idx="725">
                  <c:v>47.869893768481</c:v>
                </c:pt>
                <c:pt idx="726">
                  <c:v>47.90274887745044</c:v>
                </c:pt>
                <c:pt idx="727">
                  <c:v>47.90274887745044</c:v>
                </c:pt>
                <c:pt idx="728">
                  <c:v>47.90274887745044</c:v>
                </c:pt>
                <c:pt idx="729">
                  <c:v>47.9356039864199</c:v>
                </c:pt>
                <c:pt idx="730">
                  <c:v>47.9356039864199</c:v>
                </c:pt>
                <c:pt idx="731">
                  <c:v>47.9356039864199</c:v>
                </c:pt>
                <c:pt idx="732">
                  <c:v>47.9356039864199</c:v>
                </c:pt>
                <c:pt idx="733">
                  <c:v>47.96845909538933</c:v>
                </c:pt>
                <c:pt idx="734">
                  <c:v>47.96845909538933</c:v>
                </c:pt>
                <c:pt idx="735">
                  <c:v>48.00131420435878</c:v>
                </c:pt>
                <c:pt idx="736">
                  <c:v>48.00131420435878</c:v>
                </c:pt>
                <c:pt idx="737">
                  <c:v>48.00131420435878</c:v>
                </c:pt>
                <c:pt idx="738">
                  <c:v>48.00131420435878</c:v>
                </c:pt>
                <c:pt idx="739">
                  <c:v>48.00131420435878</c:v>
                </c:pt>
                <c:pt idx="740">
                  <c:v>48.03416931332822</c:v>
                </c:pt>
                <c:pt idx="741">
                  <c:v>48.03416931332822</c:v>
                </c:pt>
                <c:pt idx="742">
                  <c:v>48.03416931332822</c:v>
                </c:pt>
                <c:pt idx="743">
                  <c:v>48.06702442229759</c:v>
                </c:pt>
                <c:pt idx="744">
                  <c:v>48.06702442229759</c:v>
                </c:pt>
                <c:pt idx="745">
                  <c:v>48.06702442229759</c:v>
                </c:pt>
                <c:pt idx="746">
                  <c:v>48.06702442229759</c:v>
                </c:pt>
                <c:pt idx="747">
                  <c:v>48.06702442229759</c:v>
                </c:pt>
                <c:pt idx="748">
                  <c:v>48.06702442229759</c:v>
                </c:pt>
                <c:pt idx="749">
                  <c:v>48.06702442229759</c:v>
                </c:pt>
                <c:pt idx="750">
                  <c:v>48.09987953126709</c:v>
                </c:pt>
                <c:pt idx="751">
                  <c:v>48.09987953126709</c:v>
                </c:pt>
                <c:pt idx="752">
                  <c:v>48.09987953126709</c:v>
                </c:pt>
                <c:pt idx="753">
                  <c:v>48.09987953126709</c:v>
                </c:pt>
                <c:pt idx="754">
                  <c:v>48.09987953126709</c:v>
                </c:pt>
                <c:pt idx="755">
                  <c:v>48.13273464023656</c:v>
                </c:pt>
                <c:pt idx="756">
                  <c:v>48.13273464023656</c:v>
                </c:pt>
                <c:pt idx="757">
                  <c:v>48.13273464023656</c:v>
                </c:pt>
                <c:pt idx="758">
                  <c:v>48.16558974920601</c:v>
                </c:pt>
                <c:pt idx="759">
                  <c:v>48.16558974920601</c:v>
                </c:pt>
                <c:pt idx="760">
                  <c:v>48.19844485817544</c:v>
                </c:pt>
                <c:pt idx="761">
                  <c:v>48.19844485817544</c:v>
                </c:pt>
                <c:pt idx="762">
                  <c:v>48.26415507611434</c:v>
                </c:pt>
                <c:pt idx="763">
                  <c:v>48.26415507611434</c:v>
                </c:pt>
                <c:pt idx="764">
                  <c:v>48.26415507611434</c:v>
                </c:pt>
                <c:pt idx="765">
                  <c:v>48.29701018508378</c:v>
                </c:pt>
                <c:pt idx="766">
                  <c:v>48.29701018508378</c:v>
                </c:pt>
                <c:pt idx="767">
                  <c:v>48.29701018508378</c:v>
                </c:pt>
                <c:pt idx="768">
                  <c:v>48.29701018508378</c:v>
                </c:pt>
                <c:pt idx="769">
                  <c:v>48.32986529405322</c:v>
                </c:pt>
                <c:pt idx="770">
                  <c:v>48.32986529405322</c:v>
                </c:pt>
                <c:pt idx="771">
                  <c:v>48.32986529405322</c:v>
                </c:pt>
                <c:pt idx="772">
                  <c:v>48.32986529405322</c:v>
                </c:pt>
                <c:pt idx="773">
                  <c:v>48.32986529405322</c:v>
                </c:pt>
                <c:pt idx="774">
                  <c:v>48.32986529405322</c:v>
                </c:pt>
                <c:pt idx="775">
                  <c:v>48.36272040302264</c:v>
                </c:pt>
                <c:pt idx="776">
                  <c:v>48.36272040302264</c:v>
                </c:pt>
                <c:pt idx="777">
                  <c:v>48.39557551199211</c:v>
                </c:pt>
                <c:pt idx="778">
                  <c:v>48.39557551199211</c:v>
                </c:pt>
                <c:pt idx="779">
                  <c:v>48.42843062096156</c:v>
                </c:pt>
                <c:pt idx="780">
                  <c:v>48.49414083890045</c:v>
                </c:pt>
                <c:pt idx="781">
                  <c:v>48.49414083890045</c:v>
                </c:pt>
                <c:pt idx="782">
                  <c:v>48.5269959478699</c:v>
                </c:pt>
                <c:pt idx="783">
                  <c:v>48.5269959478699</c:v>
                </c:pt>
                <c:pt idx="784">
                  <c:v>48.5269959478699</c:v>
                </c:pt>
                <c:pt idx="785">
                  <c:v>48.5598510568393</c:v>
                </c:pt>
                <c:pt idx="786">
                  <c:v>48.5598510568393</c:v>
                </c:pt>
                <c:pt idx="787">
                  <c:v>48.5598510568393</c:v>
                </c:pt>
                <c:pt idx="788">
                  <c:v>48.5598510568393</c:v>
                </c:pt>
                <c:pt idx="789">
                  <c:v>48.5598510568393</c:v>
                </c:pt>
                <c:pt idx="790">
                  <c:v>48.5598510568393</c:v>
                </c:pt>
                <c:pt idx="791">
                  <c:v>48.5598510568393</c:v>
                </c:pt>
                <c:pt idx="792">
                  <c:v>48.5598510568393</c:v>
                </c:pt>
                <c:pt idx="793">
                  <c:v>48.5598510568393</c:v>
                </c:pt>
                <c:pt idx="794">
                  <c:v>48.5598510568393</c:v>
                </c:pt>
                <c:pt idx="795">
                  <c:v>48.5598510568393</c:v>
                </c:pt>
                <c:pt idx="796">
                  <c:v>48.5598510568393</c:v>
                </c:pt>
                <c:pt idx="797">
                  <c:v>48.5598510568393</c:v>
                </c:pt>
                <c:pt idx="798">
                  <c:v>48.5598510568393</c:v>
                </c:pt>
                <c:pt idx="799">
                  <c:v>48.5598510568393</c:v>
                </c:pt>
                <c:pt idx="800">
                  <c:v>48.5598510568393</c:v>
                </c:pt>
                <c:pt idx="801">
                  <c:v>48.5598510568393</c:v>
                </c:pt>
                <c:pt idx="802">
                  <c:v>48.5598510568393</c:v>
                </c:pt>
                <c:pt idx="803">
                  <c:v>48.5598510568393</c:v>
                </c:pt>
                <c:pt idx="804">
                  <c:v>48.5927061658088</c:v>
                </c:pt>
                <c:pt idx="805">
                  <c:v>48.5927061658088</c:v>
                </c:pt>
                <c:pt idx="806">
                  <c:v>48.62556127477823</c:v>
                </c:pt>
                <c:pt idx="807">
                  <c:v>48.65841638374764</c:v>
                </c:pt>
                <c:pt idx="808">
                  <c:v>48.65841638374764</c:v>
                </c:pt>
                <c:pt idx="809">
                  <c:v>48.69127149271709</c:v>
                </c:pt>
                <c:pt idx="810">
                  <c:v>48.72412660168654</c:v>
                </c:pt>
                <c:pt idx="811">
                  <c:v>48.78983681962545</c:v>
                </c:pt>
                <c:pt idx="812">
                  <c:v>48.95411236447267</c:v>
                </c:pt>
                <c:pt idx="813">
                  <c:v>49.21695323622824</c:v>
                </c:pt>
                <c:pt idx="814">
                  <c:v>50.39973715912824</c:v>
                </c:pt>
                <c:pt idx="815">
                  <c:v>50.59686781294491</c:v>
                </c:pt>
                <c:pt idx="816">
                  <c:v>50.6625780308838</c:v>
                </c:pt>
                <c:pt idx="817">
                  <c:v>50.89256379366991</c:v>
                </c:pt>
                <c:pt idx="818">
                  <c:v>50.89256379366991</c:v>
                </c:pt>
                <c:pt idx="819">
                  <c:v>51.08969444748653</c:v>
                </c:pt>
                <c:pt idx="820">
                  <c:v>51.48395575511992</c:v>
                </c:pt>
                <c:pt idx="821">
                  <c:v>51.51681086408936</c:v>
                </c:pt>
                <c:pt idx="822">
                  <c:v>51.6153761909977</c:v>
                </c:pt>
                <c:pt idx="823">
                  <c:v>51.6153761909977</c:v>
                </c:pt>
                <c:pt idx="824">
                  <c:v>51.6153761909977</c:v>
                </c:pt>
                <c:pt idx="825">
                  <c:v>51.64823129996715</c:v>
                </c:pt>
                <c:pt idx="826">
                  <c:v>51.64823129996715</c:v>
                </c:pt>
                <c:pt idx="827">
                  <c:v>51.68108640893653</c:v>
                </c:pt>
                <c:pt idx="828">
                  <c:v>51.68108640893653</c:v>
                </c:pt>
                <c:pt idx="829">
                  <c:v>51.68108640893653</c:v>
                </c:pt>
                <c:pt idx="830">
                  <c:v>51.68108640893653</c:v>
                </c:pt>
                <c:pt idx="831">
                  <c:v>51.68108640893653</c:v>
                </c:pt>
                <c:pt idx="832">
                  <c:v>51.71394151790602</c:v>
                </c:pt>
                <c:pt idx="833">
                  <c:v>51.74679662687548</c:v>
                </c:pt>
                <c:pt idx="834">
                  <c:v>51.74679662687548</c:v>
                </c:pt>
                <c:pt idx="835">
                  <c:v>51.74679662687548</c:v>
                </c:pt>
                <c:pt idx="836">
                  <c:v>51.74679662687548</c:v>
                </c:pt>
                <c:pt idx="837">
                  <c:v>51.74679662687548</c:v>
                </c:pt>
                <c:pt idx="838">
                  <c:v>51.77965173584492</c:v>
                </c:pt>
                <c:pt idx="839">
                  <c:v>51.77965173584492</c:v>
                </c:pt>
                <c:pt idx="840">
                  <c:v>51.77965173584492</c:v>
                </c:pt>
                <c:pt idx="841">
                  <c:v>51.77965173584492</c:v>
                </c:pt>
                <c:pt idx="842">
                  <c:v>51.77965173584492</c:v>
                </c:pt>
                <c:pt idx="843">
                  <c:v>51.77965173584492</c:v>
                </c:pt>
                <c:pt idx="844">
                  <c:v>51.77965173584492</c:v>
                </c:pt>
                <c:pt idx="845">
                  <c:v>51.77965173584492</c:v>
                </c:pt>
                <c:pt idx="846">
                  <c:v>51.81250684481437</c:v>
                </c:pt>
                <c:pt idx="847">
                  <c:v>51.81250684481437</c:v>
                </c:pt>
                <c:pt idx="848">
                  <c:v>51.81250684481437</c:v>
                </c:pt>
                <c:pt idx="849">
                  <c:v>51.81250684481437</c:v>
                </c:pt>
                <c:pt idx="850">
                  <c:v>51.81250684481437</c:v>
                </c:pt>
                <c:pt idx="851">
                  <c:v>51.84536195378379</c:v>
                </c:pt>
                <c:pt idx="852">
                  <c:v>51.84536195378379</c:v>
                </c:pt>
                <c:pt idx="853">
                  <c:v>51.84536195378379</c:v>
                </c:pt>
                <c:pt idx="854">
                  <c:v>51.87821706275324</c:v>
                </c:pt>
                <c:pt idx="855">
                  <c:v>51.87821706275324</c:v>
                </c:pt>
                <c:pt idx="856">
                  <c:v>51.87821706275324</c:v>
                </c:pt>
                <c:pt idx="857">
                  <c:v>51.87821706275324</c:v>
                </c:pt>
                <c:pt idx="858">
                  <c:v>51.87821706275324</c:v>
                </c:pt>
                <c:pt idx="859">
                  <c:v>51.91107217172266</c:v>
                </c:pt>
                <c:pt idx="860">
                  <c:v>51.91107217172266</c:v>
                </c:pt>
                <c:pt idx="861">
                  <c:v>51.91107217172266</c:v>
                </c:pt>
                <c:pt idx="862">
                  <c:v>51.94392728069211</c:v>
                </c:pt>
                <c:pt idx="863">
                  <c:v>51.94392728069211</c:v>
                </c:pt>
                <c:pt idx="864">
                  <c:v>51.94392728069211</c:v>
                </c:pt>
                <c:pt idx="865">
                  <c:v>51.94392728069211</c:v>
                </c:pt>
                <c:pt idx="866">
                  <c:v>51.94392728069211</c:v>
                </c:pt>
                <c:pt idx="867">
                  <c:v>51.97678238966159</c:v>
                </c:pt>
                <c:pt idx="868">
                  <c:v>51.97678238966159</c:v>
                </c:pt>
                <c:pt idx="869">
                  <c:v>51.97678238966159</c:v>
                </c:pt>
                <c:pt idx="870">
                  <c:v>51.97678238966159</c:v>
                </c:pt>
                <c:pt idx="871">
                  <c:v>51.97678238966159</c:v>
                </c:pt>
                <c:pt idx="872">
                  <c:v>51.97678238966159</c:v>
                </c:pt>
                <c:pt idx="873">
                  <c:v>52.00963749863102</c:v>
                </c:pt>
                <c:pt idx="874">
                  <c:v>52.00963749863102</c:v>
                </c:pt>
                <c:pt idx="875">
                  <c:v>52.00963749863102</c:v>
                </c:pt>
                <c:pt idx="876">
                  <c:v>52.00963749863102</c:v>
                </c:pt>
                <c:pt idx="877">
                  <c:v>52.04249260760047</c:v>
                </c:pt>
                <c:pt idx="878">
                  <c:v>52.04249260760047</c:v>
                </c:pt>
                <c:pt idx="879">
                  <c:v>52.04249260760047</c:v>
                </c:pt>
                <c:pt idx="880">
                  <c:v>52.07534771656992</c:v>
                </c:pt>
                <c:pt idx="881">
                  <c:v>52.07534771656992</c:v>
                </c:pt>
                <c:pt idx="882">
                  <c:v>52.10820282553937</c:v>
                </c:pt>
                <c:pt idx="883">
                  <c:v>52.10820282553937</c:v>
                </c:pt>
                <c:pt idx="884">
                  <c:v>52.2067681524477</c:v>
                </c:pt>
                <c:pt idx="885">
                  <c:v>52.23962326141714</c:v>
                </c:pt>
                <c:pt idx="886">
                  <c:v>52.23962326141714</c:v>
                </c:pt>
                <c:pt idx="887">
                  <c:v>52.2724783703866</c:v>
                </c:pt>
                <c:pt idx="888">
                  <c:v>52.30533347935602</c:v>
                </c:pt>
                <c:pt idx="889">
                  <c:v>52.37104369729488</c:v>
                </c:pt>
                <c:pt idx="890">
                  <c:v>52.40389880626437</c:v>
                </c:pt>
                <c:pt idx="891">
                  <c:v>52.46960902420324</c:v>
                </c:pt>
                <c:pt idx="892">
                  <c:v>52.46960902420324</c:v>
                </c:pt>
                <c:pt idx="893">
                  <c:v>52.53531924214215</c:v>
                </c:pt>
                <c:pt idx="894">
                  <c:v>52.53531924214215</c:v>
                </c:pt>
                <c:pt idx="895">
                  <c:v>52.53531924214215</c:v>
                </c:pt>
                <c:pt idx="896">
                  <c:v>52.53531924214215</c:v>
                </c:pt>
                <c:pt idx="897">
                  <c:v>52.5681743511116</c:v>
                </c:pt>
                <c:pt idx="898">
                  <c:v>52.5681743511116</c:v>
                </c:pt>
                <c:pt idx="899">
                  <c:v>52.5681743511116</c:v>
                </c:pt>
                <c:pt idx="900">
                  <c:v>52.5681743511116</c:v>
                </c:pt>
                <c:pt idx="901">
                  <c:v>52.5681743511116</c:v>
                </c:pt>
                <c:pt idx="902">
                  <c:v>52.5681743511116</c:v>
                </c:pt>
                <c:pt idx="903">
                  <c:v>52.5681743511116</c:v>
                </c:pt>
                <c:pt idx="904">
                  <c:v>52.5681743511116</c:v>
                </c:pt>
                <c:pt idx="905">
                  <c:v>52.5681743511116</c:v>
                </c:pt>
                <c:pt idx="906">
                  <c:v>52.60102946008104</c:v>
                </c:pt>
                <c:pt idx="907">
                  <c:v>52.69959478698937</c:v>
                </c:pt>
                <c:pt idx="908">
                  <c:v>52.83101522286715</c:v>
                </c:pt>
                <c:pt idx="909">
                  <c:v>52.99529076771437</c:v>
                </c:pt>
                <c:pt idx="910">
                  <c:v>53.42240718431714</c:v>
                </c:pt>
                <c:pt idx="911">
                  <c:v>53.58668272916437</c:v>
                </c:pt>
                <c:pt idx="912">
                  <c:v>53.65239294710328</c:v>
                </c:pt>
                <c:pt idx="913">
                  <c:v>54.40806045340046</c:v>
                </c:pt>
                <c:pt idx="914">
                  <c:v>54.99945241485051</c:v>
                </c:pt>
                <c:pt idx="915">
                  <c:v>55.22943817763662</c:v>
                </c:pt>
                <c:pt idx="916">
                  <c:v>55.3608586135144</c:v>
                </c:pt>
                <c:pt idx="917">
                  <c:v>55.3608586135144</c:v>
                </c:pt>
                <c:pt idx="918">
                  <c:v>55.4265688314533</c:v>
                </c:pt>
                <c:pt idx="919">
                  <c:v>55.45942394042273</c:v>
                </c:pt>
                <c:pt idx="920">
                  <c:v>55.49227904939217</c:v>
                </c:pt>
                <c:pt idx="921">
                  <c:v>55.6565545942394</c:v>
                </c:pt>
                <c:pt idx="922">
                  <c:v>55.6565545942394</c:v>
                </c:pt>
                <c:pt idx="923">
                  <c:v>55.6565545942394</c:v>
                </c:pt>
                <c:pt idx="924">
                  <c:v>55.6565545942394</c:v>
                </c:pt>
                <c:pt idx="925">
                  <c:v>55.6565545942394</c:v>
                </c:pt>
                <c:pt idx="926">
                  <c:v>55.6565545942394</c:v>
                </c:pt>
                <c:pt idx="927">
                  <c:v>55.6565545942394</c:v>
                </c:pt>
                <c:pt idx="928">
                  <c:v>55.6565545942394</c:v>
                </c:pt>
                <c:pt idx="929">
                  <c:v>55.68940970320885</c:v>
                </c:pt>
                <c:pt idx="930">
                  <c:v>55.68940970320885</c:v>
                </c:pt>
                <c:pt idx="931">
                  <c:v>55.68940970320885</c:v>
                </c:pt>
                <c:pt idx="932">
                  <c:v>55.68940970320885</c:v>
                </c:pt>
                <c:pt idx="933">
                  <c:v>55.68940970320885</c:v>
                </c:pt>
                <c:pt idx="934">
                  <c:v>55.7222648121783</c:v>
                </c:pt>
                <c:pt idx="935">
                  <c:v>55.7222648121783</c:v>
                </c:pt>
                <c:pt idx="936">
                  <c:v>55.7222648121783</c:v>
                </c:pt>
                <c:pt idx="937">
                  <c:v>55.7222648121783</c:v>
                </c:pt>
                <c:pt idx="938">
                  <c:v>55.7222648121783</c:v>
                </c:pt>
                <c:pt idx="939">
                  <c:v>55.75511992114775</c:v>
                </c:pt>
                <c:pt idx="940">
                  <c:v>55.75511992114775</c:v>
                </c:pt>
                <c:pt idx="941">
                  <c:v>55.75511992114775</c:v>
                </c:pt>
                <c:pt idx="942">
                  <c:v>55.75511992114775</c:v>
                </c:pt>
                <c:pt idx="943">
                  <c:v>55.75511992114775</c:v>
                </c:pt>
                <c:pt idx="944">
                  <c:v>55.75511992114775</c:v>
                </c:pt>
                <c:pt idx="945">
                  <c:v>55.78797503011718</c:v>
                </c:pt>
                <c:pt idx="946">
                  <c:v>55.78797503011718</c:v>
                </c:pt>
                <c:pt idx="947">
                  <c:v>55.78797503011718</c:v>
                </c:pt>
                <c:pt idx="948">
                  <c:v>55.78797503011718</c:v>
                </c:pt>
                <c:pt idx="949">
                  <c:v>55.78797503011718</c:v>
                </c:pt>
                <c:pt idx="950">
                  <c:v>55.78797503011718</c:v>
                </c:pt>
                <c:pt idx="951">
                  <c:v>55.78797503011718</c:v>
                </c:pt>
                <c:pt idx="952">
                  <c:v>55.78797503011718</c:v>
                </c:pt>
                <c:pt idx="953">
                  <c:v>55.82083013908662</c:v>
                </c:pt>
                <c:pt idx="954">
                  <c:v>55.82083013908662</c:v>
                </c:pt>
                <c:pt idx="955">
                  <c:v>55.85368524805607</c:v>
                </c:pt>
                <c:pt idx="956">
                  <c:v>55.85368524805607</c:v>
                </c:pt>
                <c:pt idx="957">
                  <c:v>55.85368524805607</c:v>
                </c:pt>
                <c:pt idx="958">
                  <c:v>55.85368524805607</c:v>
                </c:pt>
                <c:pt idx="959">
                  <c:v>55.85368524805607</c:v>
                </c:pt>
                <c:pt idx="960">
                  <c:v>55.85368524805607</c:v>
                </c:pt>
                <c:pt idx="961">
                  <c:v>55.85368524805607</c:v>
                </c:pt>
                <c:pt idx="962">
                  <c:v>55.8865403570255</c:v>
                </c:pt>
                <c:pt idx="963">
                  <c:v>55.8865403570255</c:v>
                </c:pt>
                <c:pt idx="964">
                  <c:v>55.8865403570255</c:v>
                </c:pt>
                <c:pt idx="965">
                  <c:v>55.8865403570255</c:v>
                </c:pt>
                <c:pt idx="966">
                  <c:v>55.8865403570255</c:v>
                </c:pt>
                <c:pt idx="967">
                  <c:v>55.8865403570255</c:v>
                </c:pt>
                <c:pt idx="968">
                  <c:v>55.91939546599495</c:v>
                </c:pt>
                <c:pt idx="969">
                  <c:v>55.91939546599495</c:v>
                </c:pt>
                <c:pt idx="970">
                  <c:v>55.91939546599495</c:v>
                </c:pt>
                <c:pt idx="971">
                  <c:v>55.91939546599495</c:v>
                </c:pt>
                <c:pt idx="972">
                  <c:v>55.91939546599495</c:v>
                </c:pt>
                <c:pt idx="973">
                  <c:v>55.91939546599495</c:v>
                </c:pt>
                <c:pt idx="974">
                  <c:v>55.91939546599495</c:v>
                </c:pt>
                <c:pt idx="975">
                  <c:v>55.91939546599495</c:v>
                </c:pt>
                <c:pt idx="976">
                  <c:v>55.91939546599495</c:v>
                </c:pt>
                <c:pt idx="977">
                  <c:v>55.9522505749644</c:v>
                </c:pt>
                <c:pt idx="978">
                  <c:v>55.9522505749644</c:v>
                </c:pt>
                <c:pt idx="979">
                  <c:v>55.98510568393385</c:v>
                </c:pt>
                <c:pt idx="980">
                  <c:v>55.98510568393385</c:v>
                </c:pt>
                <c:pt idx="981">
                  <c:v>55.98510568393385</c:v>
                </c:pt>
                <c:pt idx="982">
                  <c:v>56.0179607929033</c:v>
                </c:pt>
                <c:pt idx="983">
                  <c:v>56.0179607929033</c:v>
                </c:pt>
                <c:pt idx="984">
                  <c:v>56.05081590187274</c:v>
                </c:pt>
                <c:pt idx="985">
                  <c:v>56.05081590187274</c:v>
                </c:pt>
                <c:pt idx="986">
                  <c:v>56.05081590187274</c:v>
                </c:pt>
                <c:pt idx="987">
                  <c:v>56.05081590187274</c:v>
                </c:pt>
                <c:pt idx="988">
                  <c:v>56.05081590187274</c:v>
                </c:pt>
                <c:pt idx="989">
                  <c:v>56.11652611981162</c:v>
                </c:pt>
                <c:pt idx="990">
                  <c:v>56.11652611981162</c:v>
                </c:pt>
                <c:pt idx="991">
                  <c:v>56.11652611981162</c:v>
                </c:pt>
                <c:pt idx="992">
                  <c:v>56.11652611981162</c:v>
                </c:pt>
                <c:pt idx="993">
                  <c:v>56.14938122878108</c:v>
                </c:pt>
                <c:pt idx="994">
                  <c:v>56.14938122878108</c:v>
                </c:pt>
                <c:pt idx="995">
                  <c:v>56.14938122878108</c:v>
                </c:pt>
                <c:pt idx="996">
                  <c:v>56.18223633775052</c:v>
                </c:pt>
                <c:pt idx="997">
                  <c:v>56.18223633775052</c:v>
                </c:pt>
                <c:pt idx="998">
                  <c:v>56.21509144671997</c:v>
                </c:pt>
                <c:pt idx="999">
                  <c:v>56.21509144671997</c:v>
                </c:pt>
                <c:pt idx="1000">
                  <c:v>56.21509144671997</c:v>
                </c:pt>
                <c:pt idx="1001">
                  <c:v>56.24794655568937</c:v>
                </c:pt>
                <c:pt idx="1002">
                  <c:v>56.31365677362826</c:v>
                </c:pt>
                <c:pt idx="1003">
                  <c:v>56.31365677362826</c:v>
                </c:pt>
                <c:pt idx="1004">
                  <c:v>56.31365677362826</c:v>
                </c:pt>
                <c:pt idx="1005">
                  <c:v>56.34651188259775</c:v>
                </c:pt>
                <c:pt idx="1006">
                  <c:v>56.34651188259775</c:v>
                </c:pt>
                <c:pt idx="1007">
                  <c:v>56.37936699156717</c:v>
                </c:pt>
                <c:pt idx="1008">
                  <c:v>56.41222210053662</c:v>
                </c:pt>
                <c:pt idx="1009">
                  <c:v>56.44507720950607</c:v>
                </c:pt>
                <c:pt idx="1010">
                  <c:v>56.44507720950607</c:v>
                </c:pt>
                <c:pt idx="1011">
                  <c:v>56.47793231847553</c:v>
                </c:pt>
                <c:pt idx="1012">
                  <c:v>56.47793231847553</c:v>
                </c:pt>
                <c:pt idx="1013">
                  <c:v>56.47793231847553</c:v>
                </c:pt>
                <c:pt idx="1014">
                  <c:v>56.51078742744492</c:v>
                </c:pt>
                <c:pt idx="1015">
                  <c:v>56.51078742744492</c:v>
                </c:pt>
                <c:pt idx="1016">
                  <c:v>56.5436425364144</c:v>
                </c:pt>
                <c:pt idx="1017">
                  <c:v>56.57649764538385</c:v>
                </c:pt>
                <c:pt idx="1018">
                  <c:v>56.57649764538385</c:v>
                </c:pt>
                <c:pt idx="1019">
                  <c:v>56.57649764538385</c:v>
                </c:pt>
                <c:pt idx="1020">
                  <c:v>56.57649764538385</c:v>
                </c:pt>
                <c:pt idx="1021">
                  <c:v>56.57649764538385</c:v>
                </c:pt>
                <c:pt idx="1022">
                  <c:v>56.57649764538385</c:v>
                </c:pt>
                <c:pt idx="1023">
                  <c:v>56.57649764538385</c:v>
                </c:pt>
                <c:pt idx="1024">
                  <c:v>56.57649764538385</c:v>
                </c:pt>
                <c:pt idx="1025">
                  <c:v>56.57649764538385</c:v>
                </c:pt>
                <c:pt idx="1026">
                  <c:v>56.57649764538385</c:v>
                </c:pt>
                <c:pt idx="1027">
                  <c:v>56.57649764538385</c:v>
                </c:pt>
                <c:pt idx="1028">
                  <c:v>56.57649764538385</c:v>
                </c:pt>
                <c:pt idx="1029">
                  <c:v>56.57649764538385</c:v>
                </c:pt>
                <c:pt idx="1030">
                  <c:v>56.57649764538385</c:v>
                </c:pt>
                <c:pt idx="1031">
                  <c:v>56.57649764538385</c:v>
                </c:pt>
                <c:pt idx="1032">
                  <c:v>56.6093527543533</c:v>
                </c:pt>
                <c:pt idx="1033">
                  <c:v>56.64220786332275</c:v>
                </c:pt>
                <c:pt idx="1034">
                  <c:v>56.70791808126162</c:v>
                </c:pt>
                <c:pt idx="1035">
                  <c:v>56.74077319023108</c:v>
                </c:pt>
                <c:pt idx="1036">
                  <c:v>57.06932427992553</c:v>
                </c:pt>
                <c:pt idx="1037">
                  <c:v>57.06932427992553</c:v>
                </c:pt>
                <c:pt idx="1038">
                  <c:v>57.23359982477276</c:v>
                </c:pt>
                <c:pt idx="1039">
                  <c:v>57.52929580549775</c:v>
                </c:pt>
                <c:pt idx="1040">
                  <c:v>57.98926733106997</c:v>
                </c:pt>
                <c:pt idx="1041">
                  <c:v>58.02212244003943</c:v>
                </c:pt>
                <c:pt idx="1042">
                  <c:v>58.12068776694775</c:v>
                </c:pt>
                <c:pt idx="1043">
                  <c:v>58.18639798488665</c:v>
                </c:pt>
                <c:pt idx="1044">
                  <c:v>58.35067352973384</c:v>
                </c:pt>
                <c:pt idx="1045">
                  <c:v>58.44923885664217</c:v>
                </c:pt>
                <c:pt idx="1046">
                  <c:v>58.48209396561162</c:v>
                </c:pt>
                <c:pt idx="1047">
                  <c:v>58.5149490745811</c:v>
                </c:pt>
                <c:pt idx="1048">
                  <c:v>58.61351440148943</c:v>
                </c:pt>
                <c:pt idx="1049">
                  <c:v>58.64636951045888</c:v>
                </c:pt>
                <c:pt idx="1050">
                  <c:v>58.87635527324499</c:v>
                </c:pt>
                <c:pt idx="1051">
                  <c:v>58.97492060015333</c:v>
                </c:pt>
                <c:pt idx="1052">
                  <c:v>59.00777570912277</c:v>
                </c:pt>
                <c:pt idx="1053">
                  <c:v>59.13919614500055</c:v>
                </c:pt>
                <c:pt idx="1054">
                  <c:v>59.13919614500055</c:v>
                </c:pt>
                <c:pt idx="1055">
                  <c:v>59.13919614500055</c:v>
                </c:pt>
                <c:pt idx="1056">
                  <c:v>59.13919614500055</c:v>
                </c:pt>
                <c:pt idx="1057">
                  <c:v>59.13919614500055</c:v>
                </c:pt>
                <c:pt idx="1058">
                  <c:v>59.17205125397</c:v>
                </c:pt>
                <c:pt idx="1059">
                  <c:v>59.20490636293943</c:v>
                </c:pt>
                <c:pt idx="1060">
                  <c:v>59.23776147190888</c:v>
                </c:pt>
                <c:pt idx="1061">
                  <c:v>59.27061658087833</c:v>
                </c:pt>
                <c:pt idx="1062">
                  <c:v>59.30347168984772</c:v>
                </c:pt>
                <c:pt idx="1063">
                  <c:v>59.3363267988172</c:v>
                </c:pt>
                <c:pt idx="1064">
                  <c:v>59.3363267988172</c:v>
                </c:pt>
                <c:pt idx="1065">
                  <c:v>59.3363267988172</c:v>
                </c:pt>
                <c:pt idx="1066">
                  <c:v>59.36918190778662</c:v>
                </c:pt>
                <c:pt idx="1067">
                  <c:v>59.4020370167561</c:v>
                </c:pt>
                <c:pt idx="1068">
                  <c:v>59.43489212572555</c:v>
                </c:pt>
                <c:pt idx="1069">
                  <c:v>59.467747234695</c:v>
                </c:pt>
                <c:pt idx="1070">
                  <c:v>59.50060234366444</c:v>
                </c:pt>
                <c:pt idx="1071">
                  <c:v>59.50060234366444</c:v>
                </c:pt>
                <c:pt idx="1072">
                  <c:v>59.50060234366444</c:v>
                </c:pt>
                <c:pt idx="1073">
                  <c:v>59.50060234366444</c:v>
                </c:pt>
                <c:pt idx="1074">
                  <c:v>59.50060234366444</c:v>
                </c:pt>
                <c:pt idx="1075">
                  <c:v>59.50060234366444</c:v>
                </c:pt>
                <c:pt idx="1076">
                  <c:v>59.50060234366444</c:v>
                </c:pt>
                <c:pt idx="1077">
                  <c:v>59.53345745263384</c:v>
                </c:pt>
                <c:pt idx="1078">
                  <c:v>59.53345745263384</c:v>
                </c:pt>
                <c:pt idx="1079">
                  <c:v>59.56631256160333</c:v>
                </c:pt>
                <c:pt idx="1080">
                  <c:v>59.56631256160333</c:v>
                </c:pt>
                <c:pt idx="1081">
                  <c:v>59.56631256160333</c:v>
                </c:pt>
                <c:pt idx="1082">
                  <c:v>59.56631256160333</c:v>
                </c:pt>
                <c:pt idx="1083">
                  <c:v>59.56631256160333</c:v>
                </c:pt>
                <c:pt idx="1084">
                  <c:v>59.56631256160333</c:v>
                </c:pt>
                <c:pt idx="1085">
                  <c:v>59.56631256160333</c:v>
                </c:pt>
                <c:pt idx="1086">
                  <c:v>59.56631256160333</c:v>
                </c:pt>
                <c:pt idx="1087">
                  <c:v>59.59916767057278</c:v>
                </c:pt>
                <c:pt idx="1088">
                  <c:v>59.59916767057278</c:v>
                </c:pt>
                <c:pt idx="1089">
                  <c:v>59.59916767057278</c:v>
                </c:pt>
                <c:pt idx="1090">
                  <c:v>59.59916767057278</c:v>
                </c:pt>
                <c:pt idx="1091">
                  <c:v>59.59916767057278</c:v>
                </c:pt>
                <c:pt idx="1092">
                  <c:v>59.59916767057278</c:v>
                </c:pt>
                <c:pt idx="1093">
                  <c:v>59.59916767057278</c:v>
                </c:pt>
                <c:pt idx="1094">
                  <c:v>59.59916767057278</c:v>
                </c:pt>
                <c:pt idx="1095">
                  <c:v>59.59916767057278</c:v>
                </c:pt>
                <c:pt idx="1096">
                  <c:v>59.59916767057278</c:v>
                </c:pt>
                <c:pt idx="1097">
                  <c:v>59.59916767057278</c:v>
                </c:pt>
                <c:pt idx="1098">
                  <c:v>59.59916767057278</c:v>
                </c:pt>
                <c:pt idx="1099">
                  <c:v>59.59916767057278</c:v>
                </c:pt>
                <c:pt idx="1100">
                  <c:v>59.59916767057278</c:v>
                </c:pt>
                <c:pt idx="1101">
                  <c:v>59.59916767057278</c:v>
                </c:pt>
                <c:pt idx="1102">
                  <c:v>59.59916767057278</c:v>
                </c:pt>
                <c:pt idx="1103">
                  <c:v>59.59916767057278</c:v>
                </c:pt>
                <c:pt idx="1104">
                  <c:v>59.6320227795422</c:v>
                </c:pt>
                <c:pt idx="1105">
                  <c:v>59.6320227795422</c:v>
                </c:pt>
                <c:pt idx="1106">
                  <c:v>59.6320227795422</c:v>
                </c:pt>
                <c:pt idx="1107">
                  <c:v>59.6320227795422</c:v>
                </c:pt>
                <c:pt idx="1108">
                  <c:v>59.6320227795422</c:v>
                </c:pt>
                <c:pt idx="1109">
                  <c:v>59.6320227795422</c:v>
                </c:pt>
                <c:pt idx="1110">
                  <c:v>59.6320227795422</c:v>
                </c:pt>
                <c:pt idx="1111">
                  <c:v>59.6320227795422</c:v>
                </c:pt>
                <c:pt idx="1112">
                  <c:v>59.66487788851165</c:v>
                </c:pt>
                <c:pt idx="1113">
                  <c:v>59.66487788851165</c:v>
                </c:pt>
                <c:pt idx="1114">
                  <c:v>59.66487788851165</c:v>
                </c:pt>
                <c:pt idx="1115">
                  <c:v>59.66487788851165</c:v>
                </c:pt>
                <c:pt idx="1116">
                  <c:v>59.66487788851165</c:v>
                </c:pt>
                <c:pt idx="1117">
                  <c:v>59.66487788851165</c:v>
                </c:pt>
                <c:pt idx="1118">
                  <c:v>59.66487788851165</c:v>
                </c:pt>
                <c:pt idx="1119">
                  <c:v>59.66487788851165</c:v>
                </c:pt>
                <c:pt idx="1120">
                  <c:v>59.66487788851165</c:v>
                </c:pt>
                <c:pt idx="1121">
                  <c:v>59.66487788851165</c:v>
                </c:pt>
                <c:pt idx="1122">
                  <c:v>59.66487788851165</c:v>
                </c:pt>
                <c:pt idx="1123">
                  <c:v>59.66487788851165</c:v>
                </c:pt>
                <c:pt idx="1124">
                  <c:v>59.66487788851165</c:v>
                </c:pt>
                <c:pt idx="1125">
                  <c:v>59.66487788851165</c:v>
                </c:pt>
                <c:pt idx="1126">
                  <c:v>59.66487788851165</c:v>
                </c:pt>
                <c:pt idx="1127">
                  <c:v>59.66487788851165</c:v>
                </c:pt>
                <c:pt idx="1128">
                  <c:v>59.66487788851165</c:v>
                </c:pt>
                <c:pt idx="1129">
                  <c:v>59.66487788851165</c:v>
                </c:pt>
                <c:pt idx="1130">
                  <c:v>59.66487788851165</c:v>
                </c:pt>
                <c:pt idx="1131">
                  <c:v>59.66487788851165</c:v>
                </c:pt>
                <c:pt idx="1132">
                  <c:v>59.66487788851165</c:v>
                </c:pt>
                <c:pt idx="1133">
                  <c:v>59.66487788851165</c:v>
                </c:pt>
                <c:pt idx="1134">
                  <c:v>59.66487788851165</c:v>
                </c:pt>
                <c:pt idx="1135">
                  <c:v>59.66487788851165</c:v>
                </c:pt>
                <c:pt idx="1136">
                  <c:v>59.66487788851165</c:v>
                </c:pt>
                <c:pt idx="1137">
                  <c:v>59.66487788851165</c:v>
                </c:pt>
                <c:pt idx="1138">
                  <c:v>59.66487788851165</c:v>
                </c:pt>
                <c:pt idx="1139">
                  <c:v>59.66487788851165</c:v>
                </c:pt>
                <c:pt idx="1140">
                  <c:v>59.66487788851165</c:v>
                </c:pt>
                <c:pt idx="1141">
                  <c:v>59.66487788851165</c:v>
                </c:pt>
                <c:pt idx="1142">
                  <c:v>59.69773299748111</c:v>
                </c:pt>
                <c:pt idx="1143">
                  <c:v>59.69773299748111</c:v>
                </c:pt>
                <c:pt idx="1144">
                  <c:v>59.69773299748111</c:v>
                </c:pt>
                <c:pt idx="1145">
                  <c:v>59.69773299748111</c:v>
                </c:pt>
                <c:pt idx="1146">
                  <c:v>59.69773299748111</c:v>
                </c:pt>
                <c:pt idx="1147">
                  <c:v>59.69773299748111</c:v>
                </c:pt>
                <c:pt idx="1148">
                  <c:v>59.69773299748111</c:v>
                </c:pt>
                <c:pt idx="1149">
                  <c:v>59.69773299748111</c:v>
                </c:pt>
                <c:pt idx="1150">
                  <c:v>59.69773299748111</c:v>
                </c:pt>
                <c:pt idx="1151">
                  <c:v>59.69773299748111</c:v>
                </c:pt>
                <c:pt idx="1152">
                  <c:v>59.69773299748111</c:v>
                </c:pt>
                <c:pt idx="1153">
                  <c:v>59.69773299748111</c:v>
                </c:pt>
                <c:pt idx="1154">
                  <c:v>59.69773299748111</c:v>
                </c:pt>
                <c:pt idx="1155">
                  <c:v>59.69773299748111</c:v>
                </c:pt>
                <c:pt idx="1156">
                  <c:v>59.69773299748111</c:v>
                </c:pt>
                <c:pt idx="1157">
                  <c:v>59.69773299748111</c:v>
                </c:pt>
                <c:pt idx="1158">
                  <c:v>59.69773299748111</c:v>
                </c:pt>
                <c:pt idx="1159">
                  <c:v>59.73058810645056</c:v>
                </c:pt>
                <c:pt idx="1160">
                  <c:v>59.73058810645056</c:v>
                </c:pt>
                <c:pt idx="1161">
                  <c:v>59.73058810645056</c:v>
                </c:pt>
                <c:pt idx="1162">
                  <c:v>59.73058810645056</c:v>
                </c:pt>
                <c:pt idx="1163">
                  <c:v>59.73058810645056</c:v>
                </c:pt>
                <c:pt idx="1164">
                  <c:v>59.73058810645056</c:v>
                </c:pt>
                <c:pt idx="1165">
                  <c:v>59.73058810645056</c:v>
                </c:pt>
                <c:pt idx="1166">
                  <c:v>59.73058810645056</c:v>
                </c:pt>
                <c:pt idx="1167">
                  <c:v>59.73058810645056</c:v>
                </c:pt>
                <c:pt idx="1168">
                  <c:v>59.73058810645056</c:v>
                </c:pt>
                <c:pt idx="1169">
                  <c:v>59.73058810645056</c:v>
                </c:pt>
                <c:pt idx="1170">
                  <c:v>59.73058810645056</c:v>
                </c:pt>
                <c:pt idx="1171">
                  <c:v>59.73058810645056</c:v>
                </c:pt>
                <c:pt idx="1172">
                  <c:v>59.73058810645056</c:v>
                </c:pt>
                <c:pt idx="1173">
                  <c:v>59.73058810645056</c:v>
                </c:pt>
                <c:pt idx="1174">
                  <c:v>59.73058810645056</c:v>
                </c:pt>
                <c:pt idx="1175">
                  <c:v>59.73058810645056</c:v>
                </c:pt>
                <c:pt idx="1176">
                  <c:v>59.73058810645056</c:v>
                </c:pt>
                <c:pt idx="1177">
                  <c:v>59.76344321542</c:v>
                </c:pt>
                <c:pt idx="1178">
                  <c:v>59.76344321542</c:v>
                </c:pt>
                <c:pt idx="1179">
                  <c:v>59.76344321542</c:v>
                </c:pt>
                <c:pt idx="1180">
                  <c:v>59.76344321542</c:v>
                </c:pt>
                <c:pt idx="1181">
                  <c:v>59.76344321542</c:v>
                </c:pt>
                <c:pt idx="1182">
                  <c:v>59.76344321542</c:v>
                </c:pt>
                <c:pt idx="1183">
                  <c:v>59.76344321542</c:v>
                </c:pt>
                <c:pt idx="1184">
                  <c:v>59.76344321542</c:v>
                </c:pt>
                <c:pt idx="1185">
                  <c:v>59.76344321542</c:v>
                </c:pt>
                <c:pt idx="1186">
                  <c:v>59.76344321542</c:v>
                </c:pt>
                <c:pt idx="1187">
                  <c:v>59.76344321542</c:v>
                </c:pt>
                <c:pt idx="1188">
                  <c:v>59.76344321542</c:v>
                </c:pt>
                <c:pt idx="1189">
                  <c:v>59.76344321542</c:v>
                </c:pt>
                <c:pt idx="1190">
                  <c:v>59.76344321542</c:v>
                </c:pt>
                <c:pt idx="1191">
                  <c:v>59.76344321542</c:v>
                </c:pt>
                <c:pt idx="1192">
                  <c:v>59.76344321542</c:v>
                </c:pt>
                <c:pt idx="1193">
                  <c:v>59.76344321542</c:v>
                </c:pt>
                <c:pt idx="1194">
                  <c:v>59.76344321542</c:v>
                </c:pt>
                <c:pt idx="1195">
                  <c:v>59.76344321542</c:v>
                </c:pt>
                <c:pt idx="1196">
                  <c:v>59.76344321542</c:v>
                </c:pt>
                <c:pt idx="1197">
                  <c:v>59.76344321542</c:v>
                </c:pt>
                <c:pt idx="1198">
                  <c:v>59.76344321542</c:v>
                </c:pt>
                <c:pt idx="1199">
                  <c:v>59.76344321542</c:v>
                </c:pt>
                <c:pt idx="1200">
                  <c:v>59.76344321542</c:v>
                </c:pt>
                <c:pt idx="1201">
                  <c:v>59.76344321542</c:v>
                </c:pt>
                <c:pt idx="1202">
                  <c:v>59.76344321542</c:v>
                </c:pt>
                <c:pt idx="1203">
                  <c:v>59.79629832438946</c:v>
                </c:pt>
                <c:pt idx="1204">
                  <c:v>59.79629832438946</c:v>
                </c:pt>
                <c:pt idx="1205">
                  <c:v>59.79629832438946</c:v>
                </c:pt>
                <c:pt idx="1206">
                  <c:v>59.79629832438946</c:v>
                </c:pt>
                <c:pt idx="1207">
                  <c:v>59.79629832438946</c:v>
                </c:pt>
                <c:pt idx="1208">
                  <c:v>59.79629832438946</c:v>
                </c:pt>
                <c:pt idx="1209">
                  <c:v>59.79629832438946</c:v>
                </c:pt>
                <c:pt idx="1210">
                  <c:v>59.79629832438946</c:v>
                </c:pt>
                <c:pt idx="1211">
                  <c:v>59.79629832438946</c:v>
                </c:pt>
                <c:pt idx="1212">
                  <c:v>59.79629832438946</c:v>
                </c:pt>
                <c:pt idx="1213">
                  <c:v>59.79629832438946</c:v>
                </c:pt>
                <c:pt idx="1214">
                  <c:v>59.79629832438946</c:v>
                </c:pt>
                <c:pt idx="1215">
                  <c:v>59.79629832438946</c:v>
                </c:pt>
                <c:pt idx="1216">
                  <c:v>59.79629832438946</c:v>
                </c:pt>
                <c:pt idx="1217">
                  <c:v>59.79629832438946</c:v>
                </c:pt>
                <c:pt idx="1218">
                  <c:v>59.79629832438946</c:v>
                </c:pt>
                <c:pt idx="1219">
                  <c:v>59.79629832438946</c:v>
                </c:pt>
                <c:pt idx="1220">
                  <c:v>59.79629832438946</c:v>
                </c:pt>
                <c:pt idx="1221">
                  <c:v>59.79629832438946</c:v>
                </c:pt>
                <c:pt idx="1222">
                  <c:v>59.79629832438946</c:v>
                </c:pt>
                <c:pt idx="1223">
                  <c:v>59.79629832438946</c:v>
                </c:pt>
                <c:pt idx="1224">
                  <c:v>59.79629832438946</c:v>
                </c:pt>
                <c:pt idx="1225">
                  <c:v>59.79629832438946</c:v>
                </c:pt>
                <c:pt idx="1226">
                  <c:v>59.79629832438946</c:v>
                </c:pt>
                <c:pt idx="1227">
                  <c:v>59.79629832438946</c:v>
                </c:pt>
                <c:pt idx="1228">
                  <c:v>59.79629832438946</c:v>
                </c:pt>
                <c:pt idx="1229">
                  <c:v>59.79629832438946</c:v>
                </c:pt>
                <c:pt idx="1230">
                  <c:v>59.79629832438946</c:v>
                </c:pt>
                <c:pt idx="1231">
                  <c:v>59.79629832438946</c:v>
                </c:pt>
                <c:pt idx="1232">
                  <c:v>59.79629832438946</c:v>
                </c:pt>
                <c:pt idx="1233">
                  <c:v>59.79629832438946</c:v>
                </c:pt>
                <c:pt idx="1234">
                  <c:v>59.79629832438946</c:v>
                </c:pt>
                <c:pt idx="1235">
                  <c:v>59.79629832438946</c:v>
                </c:pt>
                <c:pt idx="1236">
                  <c:v>59.79629832438946</c:v>
                </c:pt>
                <c:pt idx="1237">
                  <c:v>59.79629832438946</c:v>
                </c:pt>
                <c:pt idx="1238">
                  <c:v>59.79629832438946</c:v>
                </c:pt>
                <c:pt idx="1239">
                  <c:v>59.79629832438946</c:v>
                </c:pt>
                <c:pt idx="1240">
                  <c:v>59.79629832438946</c:v>
                </c:pt>
                <c:pt idx="1241">
                  <c:v>59.79629832438946</c:v>
                </c:pt>
                <c:pt idx="1242">
                  <c:v>59.82915343335888</c:v>
                </c:pt>
                <c:pt idx="1243">
                  <c:v>59.82915343335888</c:v>
                </c:pt>
                <c:pt idx="1244">
                  <c:v>59.82915343335888</c:v>
                </c:pt>
                <c:pt idx="1245">
                  <c:v>59.82915343335888</c:v>
                </c:pt>
                <c:pt idx="1246">
                  <c:v>59.82915343335888</c:v>
                </c:pt>
                <c:pt idx="1247">
                  <c:v>59.82915343335888</c:v>
                </c:pt>
                <c:pt idx="1248">
                  <c:v>59.82915343335888</c:v>
                </c:pt>
                <c:pt idx="1249">
                  <c:v>59.82915343335888</c:v>
                </c:pt>
                <c:pt idx="1250">
                  <c:v>59.82915343335888</c:v>
                </c:pt>
                <c:pt idx="1251">
                  <c:v>59.82915343335888</c:v>
                </c:pt>
                <c:pt idx="1252">
                  <c:v>59.82915343335888</c:v>
                </c:pt>
                <c:pt idx="1253">
                  <c:v>59.82915343335888</c:v>
                </c:pt>
                <c:pt idx="1254">
                  <c:v>59.82915343335888</c:v>
                </c:pt>
                <c:pt idx="1255">
                  <c:v>59.82915343335888</c:v>
                </c:pt>
                <c:pt idx="1256">
                  <c:v>59.82915343335888</c:v>
                </c:pt>
                <c:pt idx="1257">
                  <c:v>59.82915343335888</c:v>
                </c:pt>
                <c:pt idx="1258">
                  <c:v>59.82915343335888</c:v>
                </c:pt>
                <c:pt idx="1259">
                  <c:v>59.82915343335888</c:v>
                </c:pt>
                <c:pt idx="1260">
                  <c:v>59.82915343335888</c:v>
                </c:pt>
                <c:pt idx="1261">
                  <c:v>59.82915343335888</c:v>
                </c:pt>
                <c:pt idx="1262">
                  <c:v>59.82915343335888</c:v>
                </c:pt>
                <c:pt idx="1263">
                  <c:v>59.82915343335888</c:v>
                </c:pt>
                <c:pt idx="1264">
                  <c:v>59.82915343335888</c:v>
                </c:pt>
                <c:pt idx="1265">
                  <c:v>59.82915343335888</c:v>
                </c:pt>
                <c:pt idx="1266">
                  <c:v>59.82915343335888</c:v>
                </c:pt>
                <c:pt idx="1267">
                  <c:v>59.82915343335888</c:v>
                </c:pt>
                <c:pt idx="1268">
                  <c:v>59.82915343335888</c:v>
                </c:pt>
                <c:pt idx="1269">
                  <c:v>59.82915343335888</c:v>
                </c:pt>
                <c:pt idx="1270">
                  <c:v>59.82915343335888</c:v>
                </c:pt>
                <c:pt idx="1271">
                  <c:v>59.82915343335888</c:v>
                </c:pt>
                <c:pt idx="1272">
                  <c:v>59.82915343335888</c:v>
                </c:pt>
                <c:pt idx="1273">
                  <c:v>59.82915343335888</c:v>
                </c:pt>
                <c:pt idx="1274">
                  <c:v>59.82915343335888</c:v>
                </c:pt>
                <c:pt idx="1275">
                  <c:v>59.82915343335888</c:v>
                </c:pt>
                <c:pt idx="1276">
                  <c:v>59.82915343335888</c:v>
                </c:pt>
                <c:pt idx="1277">
                  <c:v>59.82915343335888</c:v>
                </c:pt>
                <c:pt idx="1278">
                  <c:v>59.82915343335888</c:v>
                </c:pt>
                <c:pt idx="1279">
                  <c:v>59.82915343335888</c:v>
                </c:pt>
                <c:pt idx="1280">
                  <c:v>59.82915343335888</c:v>
                </c:pt>
                <c:pt idx="1281">
                  <c:v>59.82915343335888</c:v>
                </c:pt>
                <c:pt idx="1282">
                  <c:v>59.82915343335888</c:v>
                </c:pt>
                <c:pt idx="1283">
                  <c:v>59.82915343335888</c:v>
                </c:pt>
                <c:pt idx="1284">
                  <c:v>59.82915343335888</c:v>
                </c:pt>
                <c:pt idx="1285">
                  <c:v>59.82915343335888</c:v>
                </c:pt>
                <c:pt idx="1286">
                  <c:v>59.82915343335888</c:v>
                </c:pt>
                <c:pt idx="1287">
                  <c:v>59.82915343335888</c:v>
                </c:pt>
                <c:pt idx="1288">
                  <c:v>59.82915343335888</c:v>
                </c:pt>
                <c:pt idx="1289">
                  <c:v>59.82915343335888</c:v>
                </c:pt>
                <c:pt idx="1290">
                  <c:v>59.82915343335888</c:v>
                </c:pt>
                <c:pt idx="1291">
                  <c:v>59.82915343335888</c:v>
                </c:pt>
                <c:pt idx="1292">
                  <c:v>59.82915343335888</c:v>
                </c:pt>
                <c:pt idx="1293">
                  <c:v>59.82915343335888</c:v>
                </c:pt>
                <c:pt idx="1294">
                  <c:v>59.82915343335888</c:v>
                </c:pt>
                <c:pt idx="1295">
                  <c:v>59.82915343335888</c:v>
                </c:pt>
                <c:pt idx="1296">
                  <c:v>59.82915343335888</c:v>
                </c:pt>
                <c:pt idx="1297">
                  <c:v>59.82915343335888</c:v>
                </c:pt>
                <c:pt idx="1298">
                  <c:v>59.82915343335888</c:v>
                </c:pt>
                <c:pt idx="1299">
                  <c:v>59.82915343335888</c:v>
                </c:pt>
                <c:pt idx="1300">
                  <c:v>59.82915343335888</c:v>
                </c:pt>
                <c:pt idx="1301">
                  <c:v>59.82915343335888</c:v>
                </c:pt>
                <c:pt idx="1302">
                  <c:v>59.82915343335888</c:v>
                </c:pt>
                <c:pt idx="1303">
                  <c:v>59.82915343335888</c:v>
                </c:pt>
                <c:pt idx="1304">
                  <c:v>59.82915343335888</c:v>
                </c:pt>
                <c:pt idx="1305">
                  <c:v>59.82915343335888</c:v>
                </c:pt>
                <c:pt idx="1306">
                  <c:v>59.82915343335888</c:v>
                </c:pt>
                <c:pt idx="1307">
                  <c:v>59.82915343335888</c:v>
                </c:pt>
                <c:pt idx="1308">
                  <c:v>59.82915343335888</c:v>
                </c:pt>
                <c:pt idx="1309">
                  <c:v>59.82915343335888</c:v>
                </c:pt>
                <c:pt idx="1310">
                  <c:v>59.82915343335888</c:v>
                </c:pt>
                <c:pt idx="1311">
                  <c:v>59.82915343335888</c:v>
                </c:pt>
                <c:pt idx="1312">
                  <c:v>59.86200854232833</c:v>
                </c:pt>
                <c:pt idx="1313">
                  <c:v>59.86200854232833</c:v>
                </c:pt>
                <c:pt idx="1314">
                  <c:v>59.86200854232833</c:v>
                </c:pt>
                <c:pt idx="1315">
                  <c:v>59.86200854232833</c:v>
                </c:pt>
                <c:pt idx="1316">
                  <c:v>59.86200854232833</c:v>
                </c:pt>
                <c:pt idx="1317">
                  <c:v>59.86200854232833</c:v>
                </c:pt>
                <c:pt idx="1318">
                  <c:v>59.86200854232833</c:v>
                </c:pt>
                <c:pt idx="1319">
                  <c:v>59.86200854232833</c:v>
                </c:pt>
                <c:pt idx="1320">
                  <c:v>59.86200854232833</c:v>
                </c:pt>
                <c:pt idx="1321">
                  <c:v>59.86200854232833</c:v>
                </c:pt>
                <c:pt idx="1322">
                  <c:v>59.86200854232833</c:v>
                </c:pt>
                <c:pt idx="1323">
                  <c:v>59.86200854232833</c:v>
                </c:pt>
                <c:pt idx="1324">
                  <c:v>59.86200854232833</c:v>
                </c:pt>
                <c:pt idx="1325">
                  <c:v>59.86200854232833</c:v>
                </c:pt>
                <c:pt idx="1326">
                  <c:v>59.86200854232833</c:v>
                </c:pt>
                <c:pt idx="1327">
                  <c:v>59.86200854232833</c:v>
                </c:pt>
                <c:pt idx="1328">
                  <c:v>59.86200854232833</c:v>
                </c:pt>
                <c:pt idx="1329">
                  <c:v>59.86200854232833</c:v>
                </c:pt>
                <c:pt idx="1330">
                  <c:v>59.86200854232833</c:v>
                </c:pt>
                <c:pt idx="1331">
                  <c:v>59.86200854232833</c:v>
                </c:pt>
                <c:pt idx="1332">
                  <c:v>59.86200854232833</c:v>
                </c:pt>
                <c:pt idx="1333">
                  <c:v>59.86200854232833</c:v>
                </c:pt>
                <c:pt idx="1334">
                  <c:v>59.86200854232833</c:v>
                </c:pt>
                <c:pt idx="1335">
                  <c:v>59.86200854232833</c:v>
                </c:pt>
                <c:pt idx="1336">
                  <c:v>59.86200854232833</c:v>
                </c:pt>
                <c:pt idx="1337">
                  <c:v>59.86200854232833</c:v>
                </c:pt>
                <c:pt idx="1338">
                  <c:v>59.86200854232833</c:v>
                </c:pt>
                <c:pt idx="1339">
                  <c:v>59.86200854232833</c:v>
                </c:pt>
                <c:pt idx="1340">
                  <c:v>59.86200854232833</c:v>
                </c:pt>
                <c:pt idx="1341">
                  <c:v>59.86200854232833</c:v>
                </c:pt>
                <c:pt idx="1342">
                  <c:v>59.86200854232833</c:v>
                </c:pt>
                <c:pt idx="1343">
                  <c:v>59.86200854232833</c:v>
                </c:pt>
                <c:pt idx="1344">
                  <c:v>59.86200854232833</c:v>
                </c:pt>
                <c:pt idx="1345">
                  <c:v>59.86200854232833</c:v>
                </c:pt>
                <c:pt idx="1346">
                  <c:v>59.89486365129771</c:v>
                </c:pt>
                <c:pt idx="1347">
                  <c:v>59.89486365129771</c:v>
                </c:pt>
                <c:pt idx="1348">
                  <c:v>59.89486365129771</c:v>
                </c:pt>
                <c:pt idx="1349">
                  <c:v>59.89486365129771</c:v>
                </c:pt>
                <c:pt idx="1350">
                  <c:v>59.89486365129771</c:v>
                </c:pt>
                <c:pt idx="1351">
                  <c:v>59.89486365129771</c:v>
                </c:pt>
                <c:pt idx="1352">
                  <c:v>59.89486365129771</c:v>
                </c:pt>
                <c:pt idx="1353">
                  <c:v>59.89486365129771</c:v>
                </c:pt>
                <c:pt idx="1354">
                  <c:v>59.89486365129771</c:v>
                </c:pt>
                <c:pt idx="1355">
                  <c:v>59.89486365129771</c:v>
                </c:pt>
                <c:pt idx="1356">
                  <c:v>59.89486365129771</c:v>
                </c:pt>
                <c:pt idx="1357">
                  <c:v>59.89486365129771</c:v>
                </c:pt>
                <c:pt idx="1358">
                  <c:v>59.89486365129771</c:v>
                </c:pt>
                <c:pt idx="1359">
                  <c:v>59.89486365129771</c:v>
                </c:pt>
                <c:pt idx="1360">
                  <c:v>59.89486365129771</c:v>
                </c:pt>
                <c:pt idx="1361">
                  <c:v>59.89486365129771</c:v>
                </c:pt>
                <c:pt idx="1362">
                  <c:v>59.89486365129771</c:v>
                </c:pt>
                <c:pt idx="1363">
                  <c:v>59.89486365129771</c:v>
                </c:pt>
                <c:pt idx="1364">
                  <c:v>59.89486365129771</c:v>
                </c:pt>
                <c:pt idx="1365">
                  <c:v>59.89486365129771</c:v>
                </c:pt>
                <c:pt idx="1366">
                  <c:v>59.89486365129771</c:v>
                </c:pt>
                <c:pt idx="1367">
                  <c:v>59.89486365129771</c:v>
                </c:pt>
                <c:pt idx="1368">
                  <c:v>59.89486365129771</c:v>
                </c:pt>
                <c:pt idx="1369">
                  <c:v>59.89486365129771</c:v>
                </c:pt>
                <c:pt idx="1370">
                  <c:v>59.89486365129771</c:v>
                </c:pt>
                <c:pt idx="1371">
                  <c:v>59.89486365129771</c:v>
                </c:pt>
                <c:pt idx="1372">
                  <c:v>59.89486365129771</c:v>
                </c:pt>
                <c:pt idx="1373">
                  <c:v>59.89486365129771</c:v>
                </c:pt>
                <c:pt idx="1374">
                  <c:v>59.89486365129771</c:v>
                </c:pt>
                <c:pt idx="1375">
                  <c:v>59.89486365129771</c:v>
                </c:pt>
                <c:pt idx="1376">
                  <c:v>59.89486365129771</c:v>
                </c:pt>
                <c:pt idx="1377">
                  <c:v>59.89486365129771</c:v>
                </c:pt>
                <c:pt idx="1378">
                  <c:v>59.89486365129771</c:v>
                </c:pt>
                <c:pt idx="1379">
                  <c:v>59.89486365129771</c:v>
                </c:pt>
                <c:pt idx="1380">
                  <c:v>59.89486365129771</c:v>
                </c:pt>
                <c:pt idx="1381">
                  <c:v>59.89486365129771</c:v>
                </c:pt>
                <c:pt idx="1382">
                  <c:v>59.89486365129771</c:v>
                </c:pt>
                <c:pt idx="1383">
                  <c:v>59.89486365129771</c:v>
                </c:pt>
                <c:pt idx="1384">
                  <c:v>59.89486365129771</c:v>
                </c:pt>
                <c:pt idx="1385">
                  <c:v>59.89486365129771</c:v>
                </c:pt>
                <c:pt idx="1386">
                  <c:v>59.89486365129771</c:v>
                </c:pt>
                <c:pt idx="1387">
                  <c:v>59.89486365129771</c:v>
                </c:pt>
                <c:pt idx="1388">
                  <c:v>59.89486365129771</c:v>
                </c:pt>
                <c:pt idx="1389">
                  <c:v>59.89486365129771</c:v>
                </c:pt>
                <c:pt idx="1390">
                  <c:v>59.89486365129771</c:v>
                </c:pt>
                <c:pt idx="1391">
                  <c:v>59.9277187602672</c:v>
                </c:pt>
                <c:pt idx="1392">
                  <c:v>59.9277187602672</c:v>
                </c:pt>
                <c:pt idx="1393">
                  <c:v>59.9277187602672</c:v>
                </c:pt>
                <c:pt idx="1394">
                  <c:v>59.9277187602672</c:v>
                </c:pt>
                <c:pt idx="1395">
                  <c:v>59.9277187602672</c:v>
                </c:pt>
                <c:pt idx="1396">
                  <c:v>59.9277187602672</c:v>
                </c:pt>
                <c:pt idx="1397">
                  <c:v>59.9277187602672</c:v>
                </c:pt>
                <c:pt idx="1398">
                  <c:v>59.9277187602672</c:v>
                </c:pt>
                <c:pt idx="1399">
                  <c:v>59.9277187602672</c:v>
                </c:pt>
                <c:pt idx="1400">
                  <c:v>59.9277187602672</c:v>
                </c:pt>
                <c:pt idx="1401">
                  <c:v>59.9277187602672</c:v>
                </c:pt>
                <c:pt idx="1402">
                  <c:v>59.9277187602672</c:v>
                </c:pt>
                <c:pt idx="1403">
                  <c:v>59.9277187602672</c:v>
                </c:pt>
                <c:pt idx="1404">
                  <c:v>59.9277187602672</c:v>
                </c:pt>
                <c:pt idx="1405">
                  <c:v>59.9277187602672</c:v>
                </c:pt>
                <c:pt idx="1406">
                  <c:v>59.9277187602672</c:v>
                </c:pt>
                <c:pt idx="1407">
                  <c:v>59.9277187602672</c:v>
                </c:pt>
                <c:pt idx="1408">
                  <c:v>59.9277187602672</c:v>
                </c:pt>
                <c:pt idx="1409">
                  <c:v>59.96057386923662</c:v>
                </c:pt>
                <c:pt idx="1410">
                  <c:v>59.96057386923662</c:v>
                </c:pt>
                <c:pt idx="1411">
                  <c:v>59.96057386923662</c:v>
                </c:pt>
                <c:pt idx="1412">
                  <c:v>59.96057386923662</c:v>
                </c:pt>
                <c:pt idx="1413">
                  <c:v>59.96057386923662</c:v>
                </c:pt>
                <c:pt idx="1414">
                  <c:v>59.96057386923662</c:v>
                </c:pt>
                <c:pt idx="1415">
                  <c:v>59.96057386923662</c:v>
                </c:pt>
                <c:pt idx="1416">
                  <c:v>59.96057386923662</c:v>
                </c:pt>
                <c:pt idx="1417">
                  <c:v>59.96057386923662</c:v>
                </c:pt>
                <c:pt idx="1418">
                  <c:v>59.96057386923662</c:v>
                </c:pt>
                <c:pt idx="1419">
                  <c:v>59.96057386923662</c:v>
                </c:pt>
                <c:pt idx="1420">
                  <c:v>59.96057386923662</c:v>
                </c:pt>
                <c:pt idx="1421">
                  <c:v>59.96057386923662</c:v>
                </c:pt>
                <c:pt idx="1422">
                  <c:v>59.96057386923662</c:v>
                </c:pt>
                <c:pt idx="1423">
                  <c:v>59.96057386923662</c:v>
                </c:pt>
                <c:pt idx="1424">
                  <c:v>59.96057386923662</c:v>
                </c:pt>
                <c:pt idx="1425">
                  <c:v>59.96057386923662</c:v>
                </c:pt>
                <c:pt idx="1426">
                  <c:v>59.96057386923662</c:v>
                </c:pt>
                <c:pt idx="1427">
                  <c:v>59.96057386923662</c:v>
                </c:pt>
                <c:pt idx="1428">
                  <c:v>59.96057386923662</c:v>
                </c:pt>
                <c:pt idx="1429">
                  <c:v>59.9934289782061</c:v>
                </c:pt>
                <c:pt idx="1430">
                  <c:v>59.9934289782061</c:v>
                </c:pt>
                <c:pt idx="1431">
                  <c:v>59.9934289782061</c:v>
                </c:pt>
                <c:pt idx="1432">
                  <c:v>59.9934289782061</c:v>
                </c:pt>
                <c:pt idx="1433">
                  <c:v>59.9934289782061</c:v>
                </c:pt>
                <c:pt idx="1434">
                  <c:v>59.9934289782061</c:v>
                </c:pt>
                <c:pt idx="1435">
                  <c:v>59.9934289782061</c:v>
                </c:pt>
                <c:pt idx="1436">
                  <c:v>59.9934289782061</c:v>
                </c:pt>
                <c:pt idx="1437">
                  <c:v>59.9934289782061</c:v>
                </c:pt>
                <c:pt idx="1438">
                  <c:v>59.9934289782061</c:v>
                </c:pt>
                <c:pt idx="1439">
                  <c:v>59.9934289782061</c:v>
                </c:pt>
                <c:pt idx="1440">
                  <c:v>59.9934289782061</c:v>
                </c:pt>
                <c:pt idx="1441">
                  <c:v>59.9934289782061</c:v>
                </c:pt>
                <c:pt idx="1442">
                  <c:v>59.9934289782061</c:v>
                </c:pt>
                <c:pt idx="1443">
                  <c:v>59.9934289782061</c:v>
                </c:pt>
                <c:pt idx="1444">
                  <c:v>59.9934289782061</c:v>
                </c:pt>
                <c:pt idx="1445">
                  <c:v>59.9934289782061</c:v>
                </c:pt>
                <c:pt idx="1446">
                  <c:v>59.9934289782061</c:v>
                </c:pt>
                <c:pt idx="1447">
                  <c:v>59.9934289782061</c:v>
                </c:pt>
                <c:pt idx="1448">
                  <c:v>59.9934289782061</c:v>
                </c:pt>
                <c:pt idx="1449">
                  <c:v>59.9934289782061</c:v>
                </c:pt>
                <c:pt idx="1450">
                  <c:v>59.9934289782061</c:v>
                </c:pt>
                <c:pt idx="1451">
                  <c:v>59.9934289782061</c:v>
                </c:pt>
                <c:pt idx="1452">
                  <c:v>60.02628408717555</c:v>
                </c:pt>
                <c:pt idx="1453">
                  <c:v>60.02628408717555</c:v>
                </c:pt>
                <c:pt idx="1454">
                  <c:v>60.02628408717555</c:v>
                </c:pt>
                <c:pt idx="1455">
                  <c:v>60.02628408717555</c:v>
                </c:pt>
                <c:pt idx="1456">
                  <c:v>60.02628408717555</c:v>
                </c:pt>
                <c:pt idx="1457">
                  <c:v>60.02628408717555</c:v>
                </c:pt>
                <c:pt idx="1458">
                  <c:v>60.02628408717555</c:v>
                </c:pt>
                <c:pt idx="1459">
                  <c:v>60.02628408717555</c:v>
                </c:pt>
                <c:pt idx="1460">
                  <c:v>60.02628408717555</c:v>
                </c:pt>
                <c:pt idx="1461">
                  <c:v>60.02628408717555</c:v>
                </c:pt>
                <c:pt idx="1462">
                  <c:v>60.02628408717555</c:v>
                </c:pt>
                <c:pt idx="1463">
                  <c:v>60.02628408717555</c:v>
                </c:pt>
                <c:pt idx="1464">
                  <c:v>60.02628408717555</c:v>
                </c:pt>
                <c:pt idx="1465">
                  <c:v>60.02628408717555</c:v>
                </c:pt>
                <c:pt idx="1466">
                  <c:v>60.02628408717555</c:v>
                </c:pt>
                <c:pt idx="1467">
                  <c:v>60.02628408717555</c:v>
                </c:pt>
                <c:pt idx="1468">
                  <c:v>60.02628408717555</c:v>
                </c:pt>
                <c:pt idx="1469">
                  <c:v>60.02628408717555</c:v>
                </c:pt>
                <c:pt idx="1470">
                  <c:v>60.02628408717555</c:v>
                </c:pt>
                <c:pt idx="1471">
                  <c:v>60.02628408717555</c:v>
                </c:pt>
                <c:pt idx="1472">
                  <c:v>60.02628408717555</c:v>
                </c:pt>
                <c:pt idx="1473">
                  <c:v>60.02628408717555</c:v>
                </c:pt>
                <c:pt idx="1474">
                  <c:v>60.02628408717555</c:v>
                </c:pt>
                <c:pt idx="1475">
                  <c:v>60.02628408717555</c:v>
                </c:pt>
                <c:pt idx="1476">
                  <c:v>60.02628408717555</c:v>
                </c:pt>
                <c:pt idx="1477">
                  <c:v>60.02628408717555</c:v>
                </c:pt>
                <c:pt idx="1478">
                  <c:v>60.02628408717555</c:v>
                </c:pt>
                <c:pt idx="1479">
                  <c:v>60.059139196145</c:v>
                </c:pt>
                <c:pt idx="1480">
                  <c:v>60.059139196145</c:v>
                </c:pt>
                <c:pt idx="1481">
                  <c:v>60.059139196145</c:v>
                </c:pt>
                <c:pt idx="1482">
                  <c:v>60.059139196145</c:v>
                </c:pt>
                <c:pt idx="1483">
                  <c:v>60.059139196145</c:v>
                </c:pt>
                <c:pt idx="1484">
                  <c:v>60.059139196145</c:v>
                </c:pt>
                <c:pt idx="1485">
                  <c:v>60.059139196145</c:v>
                </c:pt>
                <c:pt idx="1486">
                  <c:v>60.059139196145</c:v>
                </c:pt>
                <c:pt idx="1487">
                  <c:v>60.059139196145</c:v>
                </c:pt>
                <c:pt idx="1488">
                  <c:v>60.059139196145</c:v>
                </c:pt>
                <c:pt idx="1489">
                  <c:v>60.059139196145</c:v>
                </c:pt>
                <c:pt idx="1490">
                  <c:v>60.059139196145</c:v>
                </c:pt>
                <c:pt idx="1491">
                  <c:v>60.059139196145</c:v>
                </c:pt>
                <c:pt idx="1492">
                  <c:v>60.059139196145</c:v>
                </c:pt>
                <c:pt idx="1493">
                  <c:v>60.059139196145</c:v>
                </c:pt>
                <c:pt idx="1494">
                  <c:v>60.059139196145</c:v>
                </c:pt>
                <c:pt idx="1495">
                  <c:v>60.059139196145</c:v>
                </c:pt>
                <c:pt idx="1496">
                  <c:v>60.059139196145</c:v>
                </c:pt>
                <c:pt idx="1497">
                  <c:v>60.059139196145</c:v>
                </c:pt>
                <c:pt idx="1498">
                  <c:v>60.059139196145</c:v>
                </c:pt>
                <c:pt idx="1499">
                  <c:v>60.059139196145</c:v>
                </c:pt>
                <c:pt idx="1500">
                  <c:v>60.059139196145</c:v>
                </c:pt>
                <c:pt idx="1501">
                  <c:v>60.059139196145</c:v>
                </c:pt>
                <c:pt idx="1502">
                  <c:v>60.059139196145</c:v>
                </c:pt>
                <c:pt idx="1503">
                  <c:v>60.059139196145</c:v>
                </c:pt>
                <c:pt idx="1504">
                  <c:v>60.059139196145</c:v>
                </c:pt>
                <c:pt idx="1505">
                  <c:v>60.059139196145</c:v>
                </c:pt>
                <c:pt idx="1506">
                  <c:v>60.059139196145</c:v>
                </c:pt>
                <c:pt idx="1507">
                  <c:v>60.059139196145</c:v>
                </c:pt>
                <c:pt idx="1508">
                  <c:v>60.059139196145</c:v>
                </c:pt>
                <c:pt idx="1509">
                  <c:v>60.059139196145</c:v>
                </c:pt>
                <c:pt idx="1510">
                  <c:v>60.059139196145</c:v>
                </c:pt>
                <c:pt idx="1511">
                  <c:v>60.059139196145</c:v>
                </c:pt>
                <c:pt idx="1512">
                  <c:v>60.059139196145</c:v>
                </c:pt>
                <c:pt idx="1513">
                  <c:v>60.059139196145</c:v>
                </c:pt>
                <c:pt idx="1514">
                  <c:v>60.059139196145</c:v>
                </c:pt>
                <c:pt idx="1515">
                  <c:v>60.059139196145</c:v>
                </c:pt>
                <c:pt idx="1516">
                  <c:v>60.059139196145</c:v>
                </c:pt>
                <c:pt idx="1517">
                  <c:v>60.09199430511445</c:v>
                </c:pt>
                <c:pt idx="1518">
                  <c:v>60.09199430511445</c:v>
                </c:pt>
                <c:pt idx="1519">
                  <c:v>60.09199430511445</c:v>
                </c:pt>
                <c:pt idx="1520">
                  <c:v>60.09199430511445</c:v>
                </c:pt>
                <c:pt idx="1521">
                  <c:v>60.09199430511445</c:v>
                </c:pt>
                <c:pt idx="1522">
                  <c:v>60.09199430511445</c:v>
                </c:pt>
                <c:pt idx="1523">
                  <c:v>60.09199430511445</c:v>
                </c:pt>
                <c:pt idx="1524">
                  <c:v>60.09199430511445</c:v>
                </c:pt>
                <c:pt idx="1525">
                  <c:v>60.09199430511445</c:v>
                </c:pt>
                <c:pt idx="1526">
                  <c:v>60.09199430511445</c:v>
                </c:pt>
                <c:pt idx="1527">
                  <c:v>60.09199430511445</c:v>
                </c:pt>
                <c:pt idx="1528">
                  <c:v>60.09199430511445</c:v>
                </c:pt>
                <c:pt idx="1529">
                  <c:v>60.09199430511445</c:v>
                </c:pt>
                <c:pt idx="1530">
                  <c:v>60.09199430511445</c:v>
                </c:pt>
                <c:pt idx="1531">
                  <c:v>60.09199430511445</c:v>
                </c:pt>
                <c:pt idx="1532">
                  <c:v>60.1248494140839</c:v>
                </c:pt>
                <c:pt idx="1533">
                  <c:v>60.1248494140839</c:v>
                </c:pt>
                <c:pt idx="1534">
                  <c:v>60.1248494140839</c:v>
                </c:pt>
                <c:pt idx="1535">
                  <c:v>60.1248494140839</c:v>
                </c:pt>
                <c:pt idx="1536">
                  <c:v>60.1248494140839</c:v>
                </c:pt>
                <c:pt idx="1537">
                  <c:v>60.1248494140839</c:v>
                </c:pt>
                <c:pt idx="1538">
                  <c:v>60.1248494140839</c:v>
                </c:pt>
                <c:pt idx="1539">
                  <c:v>60.1248494140839</c:v>
                </c:pt>
                <c:pt idx="1540">
                  <c:v>60.1248494140839</c:v>
                </c:pt>
                <c:pt idx="1541">
                  <c:v>60.1248494140839</c:v>
                </c:pt>
                <c:pt idx="1542">
                  <c:v>60.1248494140839</c:v>
                </c:pt>
                <c:pt idx="1543">
                  <c:v>60.1248494140839</c:v>
                </c:pt>
                <c:pt idx="1544">
                  <c:v>60.1248494140839</c:v>
                </c:pt>
                <c:pt idx="1545">
                  <c:v>60.1248494140839</c:v>
                </c:pt>
                <c:pt idx="1546">
                  <c:v>60.15770452305329</c:v>
                </c:pt>
                <c:pt idx="1547">
                  <c:v>60.15770452305329</c:v>
                </c:pt>
                <c:pt idx="1548">
                  <c:v>60.15770452305329</c:v>
                </c:pt>
                <c:pt idx="1549">
                  <c:v>60.15770452305329</c:v>
                </c:pt>
                <c:pt idx="1550">
                  <c:v>60.15770452305329</c:v>
                </c:pt>
                <c:pt idx="1551">
                  <c:v>60.15770452305329</c:v>
                </c:pt>
                <c:pt idx="1552">
                  <c:v>60.15770452305329</c:v>
                </c:pt>
                <c:pt idx="1553">
                  <c:v>60.15770452305329</c:v>
                </c:pt>
                <c:pt idx="1554">
                  <c:v>60.15770452305329</c:v>
                </c:pt>
                <c:pt idx="1555">
                  <c:v>60.15770452305329</c:v>
                </c:pt>
                <c:pt idx="1556">
                  <c:v>60.15770452305329</c:v>
                </c:pt>
                <c:pt idx="1557">
                  <c:v>60.15770452305329</c:v>
                </c:pt>
                <c:pt idx="1558">
                  <c:v>60.15770452305329</c:v>
                </c:pt>
                <c:pt idx="1559">
                  <c:v>60.15770452305329</c:v>
                </c:pt>
                <c:pt idx="1560">
                  <c:v>60.15770452305329</c:v>
                </c:pt>
                <c:pt idx="1561">
                  <c:v>60.15770452305329</c:v>
                </c:pt>
                <c:pt idx="1562">
                  <c:v>60.19055963202278</c:v>
                </c:pt>
                <c:pt idx="1563">
                  <c:v>60.19055963202278</c:v>
                </c:pt>
                <c:pt idx="1564">
                  <c:v>60.19055963202278</c:v>
                </c:pt>
                <c:pt idx="1565">
                  <c:v>60.19055963202278</c:v>
                </c:pt>
                <c:pt idx="1566">
                  <c:v>60.19055963202278</c:v>
                </c:pt>
                <c:pt idx="1567">
                  <c:v>60.19055963202278</c:v>
                </c:pt>
                <c:pt idx="1568">
                  <c:v>60.19055963202278</c:v>
                </c:pt>
                <c:pt idx="1569">
                  <c:v>60.19055963202278</c:v>
                </c:pt>
                <c:pt idx="1570">
                  <c:v>60.19055963202278</c:v>
                </c:pt>
                <c:pt idx="1571">
                  <c:v>60.19055963202278</c:v>
                </c:pt>
                <c:pt idx="1572">
                  <c:v>60.19055963202278</c:v>
                </c:pt>
                <c:pt idx="1573">
                  <c:v>60.19055963202278</c:v>
                </c:pt>
                <c:pt idx="1574">
                  <c:v>60.22341474099223</c:v>
                </c:pt>
                <c:pt idx="1575">
                  <c:v>60.22341474099223</c:v>
                </c:pt>
                <c:pt idx="1576">
                  <c:v>60.22341474099223</c:v>
                </c:pt>
                <c:pt idx="1577">
                  <c:v>60.22341474099223</c:v>
                </c:pt>
                <c:pt idx="1578">
                  <c:v>60.22341474099223</c:v>
                </c:pt>
                <c:pt idx="1579">
                  <c:v>60.22341474099223</c:v>
                </c:pt>
                <c:pt idx="1580">
                  <c:v>60.22341474099223</c:v>
                </c:pt>
                <c:pt idx="1581">
                  <c:v>60.22341474099223</c:v>
                </c:pt>
                <c:pt idx="1582">
                  <c:v>60.22341474099223</c:v>
                </c:pt>
                <c:pt idx="1583">
                  <c:v>60.22341474099223</c:v>
                </c:pt>
                <c:pt idx="1584">
                  <c:v>60.22341474099223</c:v>
                </c:pt>
                <c:pt idx="1585">
                  <c:v>60.25626984996165</c:v>
                </c:pt>
                <c:pt idx="1586">
                  <c:v>60.25626984996165</c:v>
                </c:pt>
                <c:pt idx="1587">
                  <c:v>60.25626984996165</c:v>
                </c:pt>
                <c:pt idx="1588">
                  <c:v>60.25626984996165</c:v>
                </c:pt>
                <c:pt idx="1589">
                  <c:v>60.25626984996165</c:v>
                </c:pt>
                <c:pt idx="1590">
                  <c:v>60.25626984996165</c:v>
                </c:pt>
                <c:pt idx="1591">
                  <c:v>60.25626984996165</c:v>
                </c:pt>
                <c:pt idx="1592">
                  <c:v>60.25626984996165</c:v>
                </c:pt>
                <c:pt idx="1593">
                  <c:v>60.25626984996165</c:v>
                </c:pt>
                <c:pt idx="1594">
                  <c:v>60.25626984996165</c:v>
                </c:pt>
                <c:pt idx="1595">
                  <c:v>60.25626984996165</c:v>
                </c:pt>
                <c:pt idx="1596">
                  <c:v>60.25626984996165</c:v>
                </c:pt>
                <c:pt idx="1597">
                  <c:v>60.25626984996165</c:v>
                </c:pt>
                <c:pt idx="1598">
                  <c:v>60.25626984996165</c:v>
                </c:pt>
                <c:pt idx="1599">
                  <c:v>60.25626984996165</c:v>
                </c:pt>
                <c:pt idx="1600">
                  <c:v>60.25626984996165</c:v>
                </c:pt>
                <c:pt idx="1601">
                  <c:v>60.25626984996165</c:v>
                </c:pt>
                <c:pt idx="1602">
                  <c:v>60.25626984996165</c:v>
                </c:pt>
                <c:pt idx="1603">
                  <c:v>60.25626984996165</c:v>
                </c:pt>
                <c:pt idx="1604">
                  <c:v>60.25626984996165</c:v>
                </c:pt>
                <c:pt idx="1605">
                  <c:v>60.25626984996165</c:v>
                </c:pt>
                <c:pt idx="1606">
                  <c:v>60.28912495893111</c:v>
                </c:pt>
                <c:pt idx="1607">
                  <c:v>60.28912495893111</c:v>
                </c:pt>
                <c:pt idx="1608">
                  <c:v>60.28912495893111</c:v>
                </c:pt>
                <c:pt idx="1609">
                  <c:v>60.28912495893111</c:v>
                </c:pt>
                <c:pt idx="1610">
                  <c:v>60.28912495893111</c:v>
                </c:pt>
                <c:pt idx="1611">
                  <c:v>60.28912495893111</c:v>
                </c:pt>
                <c:pt idx="1612">
                  <c:v>60.28912495893111</c:v>
                </c:pt>
                <c:pt idx="1613">
                  <c:v>60.28912495893111</c:v>
                </c:pt>
                <c:pt idx="1614">
                  <c:v>60.28912495893111</c:v>
                </c:pt>
                <c:pt idx="1615">
                  <c:v>60.28912495893111</c:v>
                </c:pt>
                <c:pt idx="1616">
                  <c:v>60.28912495893111</c:v>
                </c:pt>
                <c:pt idx="1617">
                  <c:v>60.28912495893111</c:v>
                </c:pt>
                <c:pt idx="1618">
                  <c:v>60.28912495893111</c:v>
                </c:pt>
                <c:pt idx="1619">
                  <c:v>60.28912495893111</c:v>
                </c:pt>
                <c:pt idx="1620">
                  <c:v>60.28912495893111</c:v>
                </c:pt>
                <c:pt idx="1621">
                  <c:v>60.28912495893111</c:v>
                </c:pt>
                <c:pt idx="1622">
                  <c:v>60.28912495893111</c:v>
                </c:pt>
                <c:pt idx="1623">
                  <c:v>60.28912495893111</c:v>
                </c:pt>
                <c:pt idx="1624">
                  <c:v>60.28912495893111</c:v>
                </c:pt>
                <c:pt idx="1625">
                  <c:v>60.28912495893111</c:v>
                </c:pt>
                <c:pt idx="1626">
                  <c:v>60.28912495893111</c:v>
                </c:pt>
                <c:pt idx="1627">
                  <c:v>60.28912495893111</c:v>
                </c:pt>
                <c:pt idx="1628">
                  <c:v>60.28912495893111</c:v>
                </c:pt>
                <c:pt idx="1629">
                  <c:v>60.28912495893111</c:v>
                </c:pt>
                <c:pt idx="1630">
                  <c:v>60.28912495893111</c:v>
                </c:pt>
                <c:pt idx="1631">
                  <c:v>60.28912495893111</c:v>
                </c:pt>
                <c:pt idx="1632">
                  <c:v>60.28912495893111</c:v>
                </c:pt>
                <c:pt idx="1633">
                  <c:v>60.28912495893111</c:v>
                </c:pt>
                <c:pt idx="1634">
                  <c:v>60.28912495893111</c:v>
                </c:pt>
                <c:pt idx="1635">
                  <c:v>60.32198006790052</c:v>
                </c:pt>
                <c:pt idx="1636">
                  <c:v>60.32198006790052</c:v>
                </c:pt>
                <c:pt idx="1637">
                  <c:v>60.32198006790052</c:v>
                </c:pt>
                <c:pt idx="1638">
                  <c:v>60.32198006790052</c:v>
                </c:pt>
                <c:pt idx="1639">
                  <c:v>60.32198006790052</c:v>
                </c:pt>
                <c:pt idx="1640">
                  <c:v>60.32198006790052</c:v>
                </c:pt>
                <c:pt idx="1641">
                  <c:v>60.32198006790052</c:v>
                </c:pt>
                <c:pt idx="1642">
                  <c:v>60.32198006790052</c:v>
                </c:pt>
                <c:pt idx="1643">
                  <c:v>60.32198006790052</c:v>
                </c:pt>
                <c:pt idx="1644">
                  <c:v>60.32198006790052</c:v>
                </c:pt>
                <c:pt idx="1645">
                  <c:v>60.32198006790052</c:v>
                </c:pt>
                <c:pt idx="1646">
                  <c:v>60.32198006790052</c:v>
                </c:pt>
                <c:pt idx="1647">
                  <c:v>60.32198006790052</c:v>
                </c:pt>
                <c:pt idx="1648">
                  <c:v>60.32198006790052</c:v>
                </c:pt>
                <c:pt idx="1649">
                  <c:v>60.32198006790052</c:v>
                </c:pt>
                <c:pt idx="1650">
                  <c:v>60.32198006790052</c:v>
                </c:pt>
                <c:pt idx="1651">
                  <c:v>60.32198006790052</c:v>
                </c:pt>
                <c:pt idx="1652">
                  <c:v>60.32198006790052</c:v>
                </c:pt>
                <c:pt idx="1653">
                  <c:v>60.32198006790052</c:v>
                </c:pt>
                <c:pt idx="1654">
                  <c:v>60.32198006790052</c:v>
                </c:pt>
                <c:pt idx="1655">
                  <c:v>60.35483517687</c:v>
                </c:pt>
                <c:pt idx="1656">
                  <c:v>60.35483517687</c:v>
                </c:pt>
                <c:pt idx="1657">
                  <c:v>60.35483517687</c:v>
                </c:pt>
                <c:pt idx="1658">
                  <c:v>60.35483517687</c:v>
                </c:pt>
                <c:pt idx="1659">
                  <c:v>60.35483517687</c:v>
                </c:pt>
                <c:pt idx="1660">
                  <c:v>60.35483517687</c:v>
                </c:pt>
                <c:pt idx="1661">
                  <c:v>60.35483517687</c:v>
                </c:pt>
                <c:pt idx="1662">
                  <c:v>60.35483517687</c:v>
                </c:pt>
                <c:pt idx="1663">
                  <c:v>60.35483517687</c:v>
                </c:pt>
                <c:pt idx="1664">
                  <c:v>60.35483517687</c:v>
                </c:pt>
                <c:pt idx="1665">
                  <c:v>60.35483517687</c:v>
                </c:pt>
                <c:pt idx="1666">
                  <c:v>60.38769028583941</c:v>
                </c:pt>
                <c:pt idx="1667">
                  <c:v>60.38769028583941</c:v>
                </c:pt>
                <c:pt idx="1668">
                  <c:v>60.38769028583941</c:v>
                </c:pt>
                <c:pt idx="1669">
                  <c:v>60.38769028583941</c:v>
                </c:pt>
                <c:pt idx="1670">
                  <c:v>60.38769028583941</c:v>
                </c:pt>
                <c:pt idx="1671">
                  <c:v>60.38769028583941</c:v>
                </c:pt>
                <c:pt idx="1672">
                  <c:v>60.38769028583941</c:v>
                </c:pt>
                <c:pt idx="1673">
                  <c:v>60.38769028583941</c:v>
                </c:pt>
                <c:pt idx="1674">
                  <c:v>60.38769028583941</c:v>
                </c:pt>
                <c:pt idx="1675">
                  <c:v>60.38769028583941</c:v>
                </c:pt>
                <c:pt idx="1676">
                  <c:v>60.4205453948089</c:v>
                </c:pt>
                <c:pt idx="1677">
                  <c:v>60.4205453948089</c:v>
                </c:pt>
                <c:pt idx="1678">
                  <c:v>60.4205453948089</c:v>
                </c:pt>
                <c:pt idx="1679">
                  <c:v>60.4205453948089</c:v>
                </c:pt>
                <c:pt idx="1680">
                  <c:v>60.4205453948089</c:v>
                </c:pt>
                <c:pt idx="1681">
                  <c:v>60.4205453948089</c:v>
                </c:pt>
                <c:pt idx="1682">
                  <c:v>60.4205453948089</c:v>
                </c:pt>
                <c:pt idx="1683">
                  <c:v>60.4205453948089</c:v>
                </c:pt>
                <c:pt idx="1684">
                  <c:v>60.45340050377829</c:v>
                </c:pt>
                <c:pt idx="1685">
                  <c:v>60.45340050377829</c:v>
                </c:pt>
                <c:pt idx="1686">
                  <c:v>60.45340050377829</c:v>
                </c:pt>
                <c:pt idx="1687">
                  <c:v>60.45340050377829</c:v>
                </c:pt>
                <c:pt idx="1688">
                  <c:v>60.45340050377829</c:v>
                </c:pt>
                <c:pt idx="1689">
                  <c:v>60.45340050377829</c:v>
                </c:pt>
                <c:pt idx="1690">
                  <c:v>60.45340050377829</c:v>
                </c:pt>
                <c:pt idx="1691">
                  <c:v>60.45340050377829</c:v>
                </c:pt>
                <c:pt idx="1692">
                  <c:v>60.45340050377829</c:v>
                </c:pt>
                <c:pt idx="1693">
                  <c:v>60.45340050377829</c:v>
                </c:pt>
                <c:pt idx="1694">
                  <c:v>60.45340050377829</c:v>
                </c:pt>
                <c:pt idx="1695">
                  <c:v>60.48625561274778</c:v>
                </c:pt>
                <c:pt idx="1696">
                  <c:v>60.48625561274778</c:v>
                </c:pt>
                <c:pt idx="1697">
                  <c:v>60.48625561274778</c:v>
                </c:pt>
                <c:pt idx="1698">
                  <c:v>60.48625561274778</c:v>
                </c:pt>
                <c:pt idx="1699">
                  <c:v>60.48625561274778</c:v>
                </c:pt>
                <c:pt idx="1700">
                  <c:v>60.48625561274778</c:v>
                </c:pt>
                <c:pt idx="1701">
                  <c:v>60.48625561274778</c:v>
                </c:pt>
                <c:pt idx="1702">
                  <c:v>60.48625561274778</c:v>
                </c:pt>
                <c:pt idx="1703">
                  <c:v>60.48625561274778</c:v>
                </c:pt>
                <c:pt idx="1704">
                  <c:v>60.48625561274778</c:v>
                </c:pt>
                <c:pt idx="1705">
                  <c:v>60.48625561274778</c:v>
                </c:pt>
                <c:pt idx="1706">
                  <c:v>60.48625561274778</c:v>
                </c:pt>
                <c:pt idx="1707">
                  <c:v>60.48625561274778</c:v>
                </c:pt>
                <c:pt idx="1708">
                  <c:v>60.48625561274778</c:v>
                </c:pt>
                <c:pt idx="1709">
                  <c:v>60.48625561274778</c:v>
                </c:pt>
                <c:pt idx="1710">
                  <c:v>60.48625561274778</c:v>
                </c:pt>
                <c:pt idx="1711">
                  <c:v>60.48625561274778</c:v>
                </c:pt>
                <c:pt idx="1712">
                  <c:v>60.48625561274778</c:v>
                </c:pt>
                <c:pt idx="1713">
                  <c:v>60.48625561274778</c:v>
                </c:pt>
                <c:pt idx="1714">
                  <c:v>60.48625561274778</c:v>
                </c:pt>
                <c:pt idx="1715">
                  <c:v>60.48625561274778</c:v>
                </c:pt>
                <c:pt idx="1716">
                  <c:v>60.51911072171723</c:v>
                </c:pt>
                <c:pt idx="1717">
                  <c:v>60.51911072171723</c:v>
                </c:pt>
                <c:pt idx="1718">
                  <c:v>60.51911072171723</c:v>
                </c:pt>
                <c:pt idx="1719">
                  <c:v>60.51911072171723</c:v>
                </c:pt>
                <c:pt idx="1720">
                  <c:v>60.51911072171723</c:v>
                </c:pt>
                <c:pt idx="1721">
                  <c:v>60.51911072171723</c:v>
                </c:pt>
                <c:pt idx="1722">
                  <c:v>60.51911072171723</c:v>
                </c:pt>
                <c:pt idx="1723">
                  <c:v>60.51911072171723</c:v>
                </c:pt>
                <c:pt idx="1724">
                  <c:v>60.51911072171723</c:v>
                </c:pt>
                <c:pt idx="1725">
                  <c:v>60.51911072171723</c:v>
                </c:pt>
                <c:pt idx="1726">
                  <c:v>60.51911072171723</c:v>
                </c:pt>
                <c:pt idx="1727">
                  <c:v>60.51911072171723</c:v>
                </c:pt>
                <c:pt idx="1728">
                  <c:v>60.51911072171723</c:v>
                </c:pt>
                <c:pt idx="1729">
                  <c:v>60.51911072171723</c:v>
                </c:pt>
                <c:pt idx="1730">
                  <c:v>60.51911072171723</c:v>
                </c:pt>
                <c:pt idx="1731">
                  <c:v>60.51911072171723</c:v>
                </c:pt>
                <c:pt idx="1732">
                  <c:v>60.51911072171723</c:v>
                </c:pt>
                <c:pt idx="1733">
                  <c:v>60.51911072171723</c:v>
                </c:pt>
                <c:pt idx="1734">
                  <c:v>60.51911072171723</c:v>
                </c:pt>
                <c:pt idx="1735">
                  <c:v>60.51911072171723</c:v>
                </c:pt>
                <c:pt idx="1736">
                  <c:v>60.51911072171723</c:v>
                </c:pt>
                <c:pt idx="1737">
                  <c:v>60.51911072171723</c:v>
                </c:pt>
                <c:pt idx="1738">
                  <c:v>60.51911072171723</c:v>
                </c:pt>
                <c:pt idx="1739">
                  <c:v>60.51911072171723</c:v>
                </c:pt>
                <c:pt idx="1740">
                  <c:v>60.51911072171723</c:v>
                </c:pt>
                <c:pt idx="1741">
                  <c:v>60.51911072171723</c:v>
                </c:pt>
                <c:pt idx="1742">
                  <c:v>60.51911072171723</c:v>
                </c:pt>
                <c:pt idx="1743">
                  <c:v>60.51911072171723</c:v>
                </c:pt>
                <c:pt idx="1744">
                  <c:v>60.51911072171723</c:v>
                </c:pt>
                <c:pt idx="1745">
                  <c:v>60.51911072171723</c:v>
                </c:pt>
                <c:pt idx="1746">
                  <c:v>60.51911072171723</c:v>
                </c:pt>
                <c:pt idx="1747">
                  <c:v>60.51911072171723</c:v>
                </c:pt>
                <c:pt idx="1748">
                  <c:v>60.51911072171723</c:v>
                </c:pt>
                <c:pt idx="1749">
                  <c:v>60.51911072171723</c:v>
                </c:pt>
                <c:pt idx="1750">
                  <c:v>60.51911072171723</c:v>
                </c:pt>
                <c:pt idx="1751">
                  <c:v>60.51911072171723</c:v>
                </c:pt>
                <c:pt idx="1752">
                  <c:v>60.51911072171723</c:v>
                </c:pt>
                <c:pt idx="1753">
                  <c:v>60.51911072171723</c:v>
                </c:pt>
                <c:pt idx="1754">
                  <c:v>60.51911072171723</c:v>
                </c:pt>
                <c:pt idx="1755">
                  <c:v>60.51911072171723</c:v>
                </c:pt>
                <c:pt idx="1756">
                  <c:v>60.51911072171723</c:v>
                </c:pt>
                <c:pt idx="1757">
                  <c:v>60.51911072171723</c:v>
                </c:pt>
                <c:pt idx="1758">
                  <c:v>60.51911072171723</c:v>
                </c:pt>
                <c:pt idx="1759">
                  <c:v>60.51911072171723</c:v>
                </c:pt>
                <c:pt idx="1760">
                  <c:v>60.51911072171723</c:v>
                </c:pt>
                <c:pt idx="1761">
                  <c:v>60.51911072171723</c:v>
                </c:pt>
                <c:pt idx="1762">
                  <c:v>60.51911072171723</c:v>
                </c:pt>
                <c:pt idx="1763">
                  <c:v>60.51911072171723</c:v>
                </c:pt>
                <c:pt idx="1764">
                  <c:v>60.51911072171723</c:v>
                </c:pt>
                <c:pt idx="1765">
                  <c:v>60.51911072171723</c:v>
                </c:pt>
                <c:pt idx="1766">
                  <c:v>60.51911072171723</c:v>
                </c:pt>
                <c:pt idx="1767">
                  <c:v>60.51911072171723</c:v>
                </c:pt>
                <c:pt idx="1768">
                  <c:v>60.51911072171723</c:v>
                </c:pt>
                <c:pt idx="1769">
                  <c:v>60.51911072171723</c:v>
                </c:pt>
                <c:pt idx="1770">
                  <c:v>60.51911072171723</c:v>
                </c:pt>
                <c:pt idx="1771">
                  <c:v>60.51911072171723</c:v>
                </c:pt>
                <c:pt idx="1772">
                  <c:v>60.51911072171723</c:v>
                </c:pt>
                <c:pt idx="1773">
                  <c:v>60.55196583068662</c:v>
                </c:pt>
                <c:pt idx="1774">
                  <c:v>60.55196583068662</c:v>
                </c:pt>
                <c:pt idx="1775">
                  <c:v>60.55196583068662</c:v>
                </c:pt>
                <c:pt idx="1776">
                  <c:v>60.55196583068662</c:v>
                </c:pt>
                <c:pt idx="1777">
                  <c:v>60.55196583068662</c:v>
                </c:pt>
                <c:pt idx="1778">
                  <c:v>60.55196583068662</c:v>
                </c:pt>
                <c:pt idx="1779">
                  <c:v>60.55196583068662</c:v>
                </c:pt>
                <c:pt idx="1780">
                  <c:v>60.55196583068662</c:v>
                </c:pt>
                <c:pt idx="1781">
                  <c:v>60.55196583068662</c:v>
                </c:pt>
                <c:pt idx="1782">
                  <c:v>60.55196583068662</c:v>
                </c:pt>
                <c:pt idx="1783">
                  <c:v>60.55196583068662</c:v>
                </c:pt>
                <c:pt idx="1784">
                  <c:v>60.55196583068662</c:v>
                </c:pt>
                <c:pt idx="1785">
                  <c:v>60.55196583068662</c:v>
                </c:pt>
                <c:pt idx="1786">
                  <c:v>60.55196583068662</c:v>
                </c:pt>
                <c:pt idx="1787">
                  <c:v>60.55196583068662</c:v>
                </c:pt>
                <c:pt idx="1788">
                  <c:v>60.55196583068662</c:v>
                </c:pt>
                <c:pt idx="1789">
                  <c:v>60.58482093965607</c:v>
                </c:pt>
                <c:pt idx="1790">
                  <c:v>60.58482093965607</c:v>
                </c:pt>
                <c:pt idx="1791">
                  <c:v>60.58482093965607</c:v>
                </c:pt>
                <c:pt idx="1792">
                  <c:v>60.58482093965607</c:v>
                </c:pt>
                <c:pt idx="1793">
                  <c:v>60.58482093965607</c:v>
                </c:pt>
                <c:pt idx="1794">
                  <c:v>60.58482093965607</c:v>
                </c:pt>
                <c:pt idx="1795">
                  <c:v>60.58482093965607</c:v>
                </c:pt>
                <c:pt idx="1796">
                  <c:v>60.58482093965607</c:v>
                </c:pt>
                <c:pt idx="1797">
                  <c:v>60.58482093965607</c:v>
                </c:pt>
                <c:pt idx="1798">
                  <c:v>60.58482093965607</c:v>
                </c:pt>
                <c:pt idx="1799">
                  <c:v>60.58482093965607</c:v>
                </c:pt>
                <c:pt idx="1800">
                  <c:v>60.58482093965607</c:v>
                </c:pt>
                <c:pt idx="1801">
                  <c:v>60.58482093965607</c:v>
                </c:pt>
                <c:pt idx="1802">
                  <c:v>60.58482093965607</c:v>
                </c:pt>
                <c:pt idx="1803">
                  <c:v>60.58482093965607</c:v>
                </c:pt>
                <c:pt idx="1804">
                  <c:v>60.58482093965607</c:v>
                </c:pt>
                <c:pt idx="1805">
                  <c:v>60.58482093965607</c:v>
                </c:pt>
                <c:pt idx="1806">
                  <c:v>60.58482093965607</c:v>
                </c:pt>
                <c:pt idx="1807">
                  <c:v>60.58482093965607</c:v>
                </c:pt>
                <c:pt idx="1808">
                  <c:v>60.58482093965607</c:v>
                </c:pt>
                <c:pt idx="1809">
                  <c:v>60.58482093965607</c:v>
                </c:pt>
                <c:pt idx="1810">
                  <c:v>60.58482093965607</c:v>
                </c:pt>
                <c:pt idx="1811">
                  <c:v>60.58482093965607</c:v>
                </c:pt>
                <c:pt idx="1812">
                  <c:v>60.58482093965607</c:v>
                </c:pt>
                <c:pt idx="1813">
                  <c:v>60.58482093965607</c:v>
                </c:pt>
                <c:pt idx="1814">
                  <c:v>60.58482093965607</c:v>
                </c:pt>
                <c:pt idx="1815">
                  <c:v>60.58482093965607</c:v>
                </c:pt>
                <c:pt idx="1816">
                  <c:v>60.58482093965607</c:v>
                </c:pt>
                <c:pt idx="1817">
                  <c:v>60.58482093965607</c:v>
                </c:pt>
                <c:pt idx="1818">
                  <c:v>60.58482093965607</c:v>
                </c:pt>
                <c:pt idx="1819">
                  <c:v>60.58482093965607</c:v>
                </c:pt>
                <c:pt idx="1820">
                  <c:v>60.58482093965607</c:v>
                </c:pt>
                <c:pt idx="1821">
                  <c:v>60.58482093965607</c:v>
                </c:pt>
                <c:pt idx="1822">
                  <c:v>60.58482093965607</c:v>
                </c:pt>
                <c:pt idx="1823">
                  <c:v>60.58482093965607</c:v>
                </c:pt>
                <c:pt idx="1824">
                  <c:v>60.58482093965607</c:v>
                </c:pt>
                <c:pt idx="1825">
                  <c:v>60.58482093965607</c:v>
                </c:pt>
                <c:pt idx="1826">
                  <c:v>60.58482093965607</c:v>
                </c:pt>
                <c:pt idx="1827">
                  <c:v>60.58482093965607</c:v>
                </c:pt>
                <c:pt idx="1828">
                  <c:v>60.58482093965607</c:v>
                </c:pt>
                <c:pt idx="1829">
                  <c:v>60.58482093965607</c:v>
                </c:pt>
                <c:pt idx="1830">
                  <c:v>60.58482093965607</c:v>
                </c:pt>
                <c:pt idx="1831">
                  <c:v>60.58482093965607</c:v>
                </c:pt>
                <c:pt idx="1832">
                  <c:v>60.58482093965607</c:v>
                </c:pt>
                <c:pt idx="1833">
                  <c:v>60.58482093965607</c:v>
                </c:pt>
                <c:pt idx="1834">
                  <c:v>60.58482093965607</c:v>
                </c:pt>
                <c:pt idx="1835">
                  <c:v>60.58482093965607</c:v>
                </c:pt>
                <c:pt idx="1836">
                  <c:v>60.58482093965607</c:v>
                </c:pt>
                <c:pt idx="1837">
                  <c:v>60.58482093965607</c:v>
                </c:pt>
                <c:pt idx="1838">
                  <c:v>60.58482093965607</c:v>
                </c:pt>
                <c:pt idx="1839">
                  <c:v>60.58482093965607</c:v>
                </c:pt>
                <c:pt idx="1840">
                  <c:v>60.58482093965607</c:v>
                </c:pt>
                <c:pt idx="1841">
                  <c:v>60.58482093965607</c:v>
                </c:pt>
                <c:pt idx="1842">
                  <c:v>60.58482093965607</c:v>
                </c:pt>
                <c:pt idx="1843">
                  <c:v>60.58482093965607</c:v>
                </c:pt>
                <c:pt idx="1844">
                  <c:v>60.58482093965607</c:v>
                </c:pt>
                <c:pt idx="1845">
                  <c:v>60.58482093965607</c:v>
                </c:pt>
                <c:pt idx="1846">
                  <c:v>60.58482093965607</c:v>
                </c:pt>
                <c:pt idx="1847">
                  <c:v>60.58482093965607</c:v>
                </c:pt>
                <c:pt idx="1848">
                  <c:v>60.58482093965607</c:v>
                </c:pt>
                <c:pt idx="1849">
                  <c:v>60.58482093965607</c:v>
                </c:pt>
                <c:pt idx="1850">
                  <c:v>60.58482093965607</c:v>
                </c:pt>
                <c:pt idx="1851">
                  <c:v>60.58482093965607</c:v>
                </c:pt>
                <c:pt idx="1852">
                  <c:v>60.58482093965607</c:v>
                </c:pt>
                <c:pt idx="1853">
                  <c:v>60.58482093965607</c:v>
                </c:pt>
                <c:pt idx="1854">
                  <c:v>60.58482093965607</c:v>
                </c:pt>
                <c:pt idx="1855">
                  <c:v>60.58482093965607</c:v>
                </c:pt>
                <c:pt idx="1856">
                  <c:v>60.58482093965607</c:v>
                </c:pt>
                <c:pt idx="1857">
                  <c:v>60.58482093965607</c:v>
                </c:pt>
                <c:pt idx="1858">
                  <c:v>60.58482093965607</c:v>
                </c:pt>
                <c:pt idx="1859">
                  <c:v>60.58482093965607</c:v>
                </c:pt>
                <c:pt idx="1860">
                  <c:v>60.58482093965607</c:v>
                </c:pt>
                <c:pt idx="1861">
                  <c:v>60.58482093965607</c:v>
                </c:pt>
                <c:pt idx="1862">
                  <c:v>60.58482093965607</c:v>
                </c:pt>
                <c:pt idx="1863">
                  <c:v>60.58482093965607</c:v>
                </c:pt>
                <c:pt idx="1864">
                  <c:v>60.58482093965607</c:v>
                </c:pt>
                <c:pt idx="1865">
                  <c:v>60.58482093965607</c:v>
                </c:pt>
                <c:pt idx="1866">
                  <c:v>60.58482093965607</c:v>
                </c:pt>
                <c:pt idx="1867">
                  <c:v>60.58482093965607</c:v>
                </c:pt>
                <c:pt idx="1868">
                  <c:v>60.61767604862555</c:v>
                </c:pt>
                <c:pt idx="1869">
                  <c:v>60.61767604862555</c:v>
                </c:pt>
                <c:pt idx="1870">
                  <c:v>60.61767604862555</c:v>
                </c:pt>
                <c:pt idx="1871">
                  <c:v>60.61767604862555</c:v>
                </c:pt>
                <c:pt idx="1872">
                  <c:v>60.61767604862555</c:v>
                </c:pt>
                <c:pt idx="1873">
                  <c:v>60.61767604862555</c:v>
                </c:pt>
                <c:pt idx="1874">
                  <c:v>60.61767604862555</c:v>
                </c:pt>
                <c:pt idx="1875">
                  <c:v>60.61767604862555</c:v>
                </c:pt>
                <c:pt idx="1876">
                  <c:v>60.61767604862555</c:v>
                </c:pt>
                <c:pt idx="1877">
                  <c:v>60.61767604862555</c:v>
                </c:pt>
                <c:pt idx="1878">
                  <c:v>60.61767604862555</c:v>
                </c:pt>
                <c:pt idx="1879">
                  <c:v>60.61767604862555</c:v>
                </c:pt>
                <c:pt idx="1880">
                  <c:v>60.61767604862555</c:v>
                </c:pt>
                <c:pt idx="1881">
                  <c:v>60.61767604862555</c:v>
                </c:pt>
                <c:pt idx="1882">
                  <c:v>60.61767604862555</c:v>
                </c:pt>
                <c:pt idx="1883">
                  <c:v>60.61767604862555</c:v>
                </c:pt>
                <c:pt idx="1884">
                  <c:v>60.61767604862555</c:v>
                </c:pt>
                <c:pt idx="1885">
                  <c:v>60.61767604862555</c:v>
                </c:pt>
                <c:pt idx="1886">
                  <c:v>60.61767604862555</c:v>
                </c:pt>
                <c:pt idx="1887">
                  <c:v>60.61767604862555</c:v>
                </c:pt>
                <c:pt idx="1888">
                  <c:v>60.61767604862555</c:v>
                </c:pt>
                <c:pt idx="1889">
                  <c:v>60.61767604862555</c:v>
                </c:pt>
                <c:pt idx="1890">
                  <c:v>60.61767604862555</c:v>
                </c:pt>
                <c:pt idx="1891">
                  <c:v>60.61767604862555</c:v>
                </c:pt>
                <c:pt idx="1892">
                  <c:v>60.61767604862555</c:v>
                </c:pt>
                <c:pt idx="1893">
                  <c:v>60.61767604862555</c:v>
                </c:pt>
                <c:pt idx="1894">
                  <c:v>60.61767604862555</c:v>
                </c:pt>
                <c:pt idx="1895">
                  <c:v>60.61767604862555</c:v>
                </c:pt>
                <c:pt idx="1896">
                  <c:v>60.61767604862555</c:v>
                </c:pt>
                <c:pt idx="1897">
                  <c:v>60.61767604862555</c:v>
                </c:pt>
                <c:pt idx="1898">
                  <c:v>60.61767604862555</c:v>
                </c:pt>
                <c:pt idx="1899">
                  <c:v>60.61767604862555</c:v>
                </c:pt>
                <c:pt idx="1900">
                  <c:v>60.61767604862555</c:v>
                </c:pt>
                <c:pt idx="1901">
                  <c:v>60.61767604862555</c:v>
                </c:pt>
                <c:pt idx="1902">
                  <c:v>60.61767604862555</c:v>
                </c:pt>
                <c:pt idx="1903">
                  <c:v>60.61767604862555</c:v>
                </c:pt>
                <c:pt idx="1904">
                  <c:v>60.650531157595</c:v>
                </c:pt>
                <c:pt idx="1905">
                  <c:v>60.650531157595</c:v>
                </c:pt>
                <c:pt idx="1906">
                  <c:v>60.650531157595</c:v>
                </c:pt>
                <c:pt idx="1907">
                  <c:v>60.650531157595</c:v>
                </c:pt>
                <c:pt idx="1908">
                  <c:v>60.650531157595</c:v>
                </c:pt>
                <c:pt idx="1909">
                  <c:v>60.68338626656445</c:v>
                </c:pt>
                <c:pt idx="1910">
                  <c:v>60.68338626656445</c:v>
                </c:pt>
                <c:pt idx="1911">
                  <c:v>60.68338626656445</c:v>
                </c:pt>
                <c:pt idx="1912">
                  <c:v>60.68338626656445</c:v>
                </c:pt>
                <c:pt idx="1913">
                  <c:v>60.68338626656445</c:v>
                </c:pt>
                <c:pt idx="1914">
                  <c:v>60.68338626656445</c:v>
                </c:pt>
                <c:pt idx="1915">
                  <c:v>60.68338626656445</c:v>
                </c:pt>
                <c:pt idx="1916">
                  <c:v>60.68338626656445</c:v>
                </c:pt>
                <c:pt idx="1917">
                  <c:v>60.68338626656445</c:v>
                </c:pt>
                <c:pt idx="1918">
                  <c:v>60.68338626656445</c:v>
                </c:pt>
                <c:pt idx="1919">
                  <c:v>60.68338626656445</c:v>
                </c:pt>
                <c:pt idx="1920">
                  <c:v>60.68338626656445</c:v>
                </c:pt>
                <c:pt idx="1921">
                  <c:v>60.68338626656445</c:v>
                </c:pt>
                <c:pt idx="1922">
                  <c:v>60.68338626656445</c:v>
                </c:pt>
                <c:pt idx="1923">
                  <c:v>60.68338626656445</c:v>
                </c:pt>
                <c:pt idx="1924">
                  <c:v>60.68338626656445</c:v>
                </c:pt>
                <c:pt idx="1925">
                  <c:v>60.68338626656445</c:v>
                </c:pt>
                <c:pt idx="1926">
                  <c:v>60.68338626656445</c:v>
                </c:pt>
                <c:pt idx="1927">
                  <c:v>60.68338626656445</c:v>
                </c:pt>
                <c:pt idx="1928">
                  <c:v>60.68338626656445</c:v>
                </c:pt>
                <c:pt idx="1929">
                  <c:v>60.68338626656445</c:v>
                </c:pt>
                <c:pt idx="1930">
                  <c:v>60.68338626656445</c:v>
                </c:pt>
                <c:pt idx="1931">
                  <c:v>60.68338626656445</c:v>
                </c:pt>
                <c:pt idx="1932">
                  <c:v>60.68338626656445</c:v>
                </c:pt>
              </c:numCache>
            </c:numRef>
          </c:xVal>
          <c:yVal>
            <c:numRef>
              <c:f>DATA!$D$2:$D$1934</c:f>
              <c:numCache>
                <c:formatCode>0%</c:formatCode>
                <c:ptCount val="193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0.999482936918304</c:v>
                </c:pt>
                <c:pt idx="7">
                  <c:v>0.999482936918304</c:v>
                </c:pt>
                <c:pt idx="8">
                  <c:v>0.998965606205613</c:v>
                </c:pt>
                <c:pt idx="9">
                  <c:v>0.998448275492923</c:v>
                </c:pt>
                <c:pt idx="10">
                  <c:v>0.997930944780232</c:v>
                </c:pt>
                <c:pt idx="11">
                  <c:v>0.997413614067541</c:v>
                </c:pt>
                <c:pt idx="12">
                  <c:v>0.996896283354851</c:v>
                </c:pt>
                <c:pt idx="13">
                  <c:v>0.996896283354851</c:v>
                </c:pt>
                <c:pt idx="14">
                  <c:v>0.996896283354851</c:v>
                </c:pt>
                <c:pt idx="15">
                  <c:v>0.99586054695656</c:v>
                </c:pt>
                <c:pt idx="16">
                  <c:v>0.995342678757415</c:v>
                </c:pt>
                <c:pt idx="17">
                  <c:v>0.995342678757415</c:v>
                </c:pt>
                <c:pt idx="18">
                  <c:v>0.995342678757415</c:v>
                </c:pt>
                <c:pt idx="19">
                  <c:v>0.995342678757415</c:v>
                </c:pt>
                <c:pt idx="20">
                  <c:v>0.995342678757415</c:v>
                </c:pt>
                <c:pt idx="21">
                  <c:v>0.995342678757415</c:v>
                </c:pt>
                <c:pt idx="22">
                  <c:v>0.994304240907902</c:v>
                </c:pt>
                <c:pt idx="23">
                  <c:v>0.993785021983146</c:v>
                </c:pt>
                <c:pt idx="24">
                  <c:v>0.99326580305839</c:v>
                </c:pt>
                <c:pt idx="25">
                  <c:v>0.99326580305839</c:v>
                </c:pt>
                <c:pt idx="26">
                  <c:v>0.99326580305839</c:v>
                </c:pt>
                <c:pt idx="27">
                  <c:v>0.99326580305839</c:v>
                </c:pt>
                <c:pt idx="28">
                  <c:v>0.99326580305839</c:v>
                </c:pt>
                <c:pt idx="29">
                  <c:v>0.99326580305839</c:v>
                </c:pt>
                <c:pt idx="30">
                  <c:v>0.99326580305839</c:v>
                </c:pt>
                <c:pt idx="31">
                  <c:v>0.992744950513525</c:v>
                </c:pt>
                <c:pt idx="32">
                  <c:v>0.992744950513525</c:v>
                </c:pt>
                <c:pt idx="33">
                  <c:v>0.99222382455525</c:v>
                </c:pt>
                <c:pt idx="34">
                  <c:v>0.99222382455525</c:v>
                </c:pt>
                <c:pt idx="35">
                  <c:v>0.991702424752541</c:v>
                </c:pt>
                <c:pt idx="36">
                  <c:v>0.991702424752541</c:v>
                </c:pt>
                <c:pt idx="37">
                  <c:v>0.991702424752541</c:v>
                </c:pt>
                <c:pt idx="38">
                  <c:v>0.991180476107934</c:v>
                </c:pt>
                <c:pt idx="39">
                  <c:v>0.991180476107934</c:v>
                </c:pt>
                <c:pt idx="40">
                  <c:v>0.990658252464042</c:v>
                </c:pt>
                <c:pt idx="41">
                  <c:v>0.990136028820149</c:v>
                </c:pt>
                <c:pt idx="42">
                  <c:v>0.990136028820149</c:v>
                </c:pt>
                <c:pt idx="43">
                  <c:v>0.990136028820149</c:v>
                </c:pt>
                <c:pt idx="44">
                  <c:v>0.989613253725735</c:v>
                </c:pt>
                <c:pt idx="45">
                  <c:v>0.989613253725735</c:v>
                </c:pt>
                <c:pt idx="46">
                  <c:v>0.989613253725735</c:v>
                </c:pt>
                <c:pt idx="47">
                  <c:v>0.989613253725735</c:v>
                </c:pt>
                <c:pt idx="48">
                  <c:v>0.989613253725735</c:v>
                </c:pt>
                <c:pt idx="49">
                  <c:v>0.989613253725735</c:v>
                </c:pt>
                <c:pt idx="50">
                  <c:v>0.989613253725735</c:v>
                </c:pt>
                <c:pt idx="51">
                  <c:v>0.989613253725735</c:v>
                </c:pt>
                <c:pt idx="52">
                  <c:v>0.989613253725735</c:v>
                </c:pt>
                <c:pt idx="53">
                  <c:v>0.989613253725735</c:v>
                </c:pt>
                <c:pt idx="54">
                  <c:v>0.989087981298067</c:v>
                </c:pt>
                <c:pt idx="55">
                  <c:v>0.9885627088704</c:v>
                </c:pt>
                <c:pt idx="56">
                  <c:v>0.988037436442733</c:v>
                </c:pt>
                <c:pt idx="57">
                  <c:v>0.988037436442733</c:v>
                </c:pt>
                <c:pt idx="58">
                  <c:v>0.988037436442733</c:v>
                </c:pt>
                <c:pt idx="59">
                  <c:v>0.987511604917217</c:v>
                </c:pt>
                <c:pt idx="60">
                  <c:v>0.987511604917217</c:v>
                </c:pt>
                <c:pt idx="61">
                  <c:v>0.986985493247043</c:v>
                </c:pt>
                <c:pt idx="62">
                  <c:v>0.986985493247043</c:v>
                </c:pt>
                <c:pt idx="63">
                  <c:v>0.986985493247043</c:v>
                </c:pt>
                <c:pt idx="64">
                  <c:v>0.986458820091629</c:v>
                </c:pt>
                <c:pt idx="65">
                  <c:v>0.986458820091629</c:v>
                </c:pt>
                <c:pt idx="66">
                  <c:v>0.985931865593717</c:v>
                </c:pt>
                <c:pt idx="67">
                  <c:v>0.985931865593717</c:v>
                </c:pt>
                <c:pt idx="68">
                  <c:v>0.985404629301955</c:v>
                </c:pt>
                <c:pt idx="69">
                  <c:v>0.984877393010194</c:v>
                </c:pt>
                <c:pt idx="70">
                  <c:v>0.984350156718432</c:v>
                </c:pt>
                <c:pt idx="71">
                  <c:v>0.983822920426671</c:v>
                </c:pt>
                <c:pt idx="72">
                  <c:v>0.98329568413491</c:v>
                </c:pt>
                <c:pt idx="73">
                  <c:v>0.982768447843149</c:v>
                </c:pt>
                <c:pt idx="74">
                  <c:v>0.982241211551387</c:v>
                </c:pt>
                <c:pt idx="75">
                  <c:v>0.981186738967864</c:v>
                </c:pt>
                <c:pt idx="76">
                  <c:v>0.981186738967864</c:v>
                </c:pt>
                <c:pt idx="77">
                  <c:v>0.981186738967864</c:v>
                </c:pt>
                <c:pt idx="78">
                  <c:v>0.980131131932934</c:v>
                </c:pt>
                <c:pt idx="79">
                  <c:v>0.979075524898004</c:v>
                </c:pt>
                <c:pt idx="80">
                  <c:v>0.978547721380538</c:v>
                </c:pt>
                <c:pt idx="81">
                  <c:v>0.978019917863073</c:v>
                </c:pt>
                <c:pt idx="82">
                  <c:v>0.978019917863073</c:v>
                </c:pt>
                <c:pt idx="83">
                  <c:v>0.978019917863073</c:v>
                </c:pt>
                <c:pt idx="84">
                  <c:v>0.978019917863073</c:v>
                </c:pt>
                <c:pt idx="85">
                  <c:v>0.978019917863073</c:v>
                </c:pt>
                <c:pt idx="86">
                  <c:v>0.978019917863073</c:v>
                </c:pt>
                <c:pt idx="87">
                  <c:v>0.978019917863073</c:v>
                </c:pt>
                <c:pt idx="88">
                  <c:v>0.976960881676973</c:v>
                </c:pt>
                <c:pt idx="89">
                  <c:v>0.976960881676973</c:v>
                </c:pt>
                <c:pt idx="90">
                  <c:v>0.976960881676973</c:v>
                </c:pt>
                <c:pt idx="91">
                  <c:v>0.976960881676973</c:v>
                </c:pt>
                <c:pt idx="92">
                  <c:v>0.976960881676973</c:v>
                </c:pt>
                <c:pt idx="93">
                  <c:v>0.976960881676973</c:v>
                </c:pt>
                <c:pt idx="94">
                  <c:v>0.976960881676973</c:v>
                </c:pt>
                <c:pt idx="95">
                  <c:v>0.976960881676973</c:v>
                </c:pt>
                <c:pt idx="96">
                  <c:v>0.976960881676973</c:v>
                </c:pt>
                <c:pt idx="97">
                  <c:v>0.976960881676973</c:v>
                </c:pt>
                <c:pt idx="98">
                  <c:v>0.976960881676973</c:v>
                </c:pt>
                <c:pt idx="99">
                  <c:v>0.976960881676973</c:v>
                </c:pt>
                <c:pt idx="100">
                  <c:v>0.976960881676973</c:v>
                </c:pt>
                <c:pt idx="101">
                  <c:v>0.976960881676973</c:v>
                </c:pt>
                <c:pt idx="102">
                  <c:v>0.976960881676973</c:v>
                </c:pt>
                <c:pt idx="103">
                  <c:v>0.976960881676973</c:v>
                </c:pt>
                <c:pt idx="104">
                  <c:v>0.976960881676973</c:v>
                </c:pt>
                <c:pt idx="105">
                  <c:v>0.976960881676973</c:v>
                </c:pt>
                <c:pt idx="106">
                  <c:v>0.976960881676973</c:v>
                </c:pt>
                <c:pt idx="107">
                  <c:v>0.976960881676973</c:v>
                </c:pt>
                <c:pt idx="108">
                  <c:v>0.976960881676973</c:v>
                </c:pt>
                <c:pt idx="109">
                  <c:v>0.976425560645917</c:v>
                </c:pt>
                <c:pt idx="110">
                  <c:v>0.975890239614862</c:v>
                </c:pt>
                <c:pt idx="111">
                  <c:v>0.975890239614862</c:v>
                </c:pt>
                <c:pt idx="112">
                  <c:v>0.975354624774238</c:v>
                </c:pt>
                <c:pt idx="113">
                  <c:v>0.974819009933616</c:v>
                </c:pt>
                <c:pt idx="114">
                  <c:v>0.974819009933616</c:v>
                </c:pt>
                <c:pt idx="115">
                  <c:v>0.974283100637336</c:v>
                </c:pt>
                <c:pt idx="116">
                  <c:v>0.973747191341056</c:v>
                </c:pt>
                <c:pt idx="117">
                  <c:v>0.973211282044776</c:v>
                </c:pt>
                <c:pt idx="118">
                  <c:v>0.972675372748496</c:v>
                </c:pt>
                <c:pt idx="119">
                  <c:v>0.972675372748496</c:v>
                </c:pt>
                <c:pt idx="120">
                  <c:v>0.972675372748496</c:v>
                </c:pt>
                <c:pt idx="121">
                  <c:v>0.972138872267112</c:v>
                </c:pt>
                <c:pt idx="122">
                  <c:v>0.971602371785728</c:v>
                </c:pt>
                <c:pt idx="123">
                  <c:v>0.971065871304344</c:v>
                </c:pt>
                <c:pt idx="124">
                  <c:v>0.970529370822961</c:v>
                </c:pt>
                <c:pt idx="125">
                  <c:v>0.970529370822961</c:v>
                </c:pt>
                <c:pt idx="126">
                  <c:v>0.970529370822961</c:v>
                </c:pt>
                <c:pt idx="127">
                  <c:v>0.970529370822961</c:v>
                </c:pt>
                <c:pt idx="128">
                  <c:v>0.970529370822961</c:v>
                </c:pt>
                <c:pt idx="129">
                  <c:v>0.970529370822961</c:v>
                </c:pt>
                <c:pt idx="130">
                  <c:v>0.970529370822961</c:v>
                </c:pt>
                <c:pt idx="131">
                  <c:v>0.970529370822961</c:v>
                </c:pt>
                <c:pt idx="132">
                  <c:v>0.970529370822961</c:v>
                </c:pt>
                <c:pt idx="133">
                  <c:v>0.970529370822961</c:v>
                </c:pt>
                <c:pt idx="134">
                  <c:v>0.970529370822961</c:v>
                </c:pt>
                <c:pt idx="135">
                  <c:v>0.970529370822961</c:v>
                </c:pt>
                <c:pt idx="136">
                  <c:v>0.970529370822961</c:v>
                </c:pt>
                <c:pt idx="137">
                  <c:v>0.970529370822961</c:v>
                </c:pt>
                <c:pt idx="138">
                  <c:v>0.970529370822961</c:v>
                </c:pt>
                <c:pt idx="139">
                  <c:v>0.970529370822961</c:v>
                </c:pt>
                <c:pt idx="140">
                  <c:v>0.970529370822961</c:v>
                </c:pt>
                <c:pt idx="141">
                  <c:v>0.96998808283031</c:v>
                </c:pt>
                <c:pt idx="142">
                  <c:v>0.969446794837659</c:v>
                </c:pt>
                <c:pt idx="143">
                  <c:v>0.968905506845008</c:v>
                </c:pt>
                <c:pt idx="144">
                  <c:v>0.968905506845008</c:v>
                </c:pt>
                <c:pt idx="145">
                  <c:v>0.9683639162878</c:v>
                </c:pt>
                <c:pt idx="146">
                  <c:v>0.9683639162878</c:v>
                </c:pt>
                <c:pt idx="147">
                  <c:v>0.967822022658093</c:v>
                </c:pt>
                <c:pt idx="148">
                  <c:v>0.967280129028385</c:v>
                </c:pt>
                <c:pt idx="149">
                  <c:v>0.966738235398677</c:v>
                </c:pt>
                <c:pt idx="150">
                  <c:v>0.966196341768969</c:v>
                </c:pt>
                <c:pt idx="151">
                  <c:v>0.965654448139261</c:v>
                </c:pt>
                <c:pt idx="152">
                  <c:v>0.965112554509554</c:v>
                </c:pt>
                <c:pt idx="153">
                  <c:v>0.965112554509554</c:v>
                </c:pt>
                <c:pt idx="154">
                  <c:v>0.964570356445222</c:v>
                </c:pt>
                <c:pt idx="155">
                  <c:v>0.964028158380891</c:v>
                </c:pt>
                <c:pt idx="156">
                  <c:v>0.96348596031656</c:v>
                </c:pt>
                <c:pt idx="157">
                  <c:v>0.96348596031656</c:v>
                </c:pt>
                <c:pt idx="158">
                  <c:v>0.96348596031656</c:v>
                </c:pt>
                <c:pt idx="159">
                  <c:v>0.96348596031656</c:v>
                </c:pt>
                <c:pt idx="160">
                  <c:v>0.96348596031656</c:v>
                </c:pt>
                <c:pt idx="161">
                  <c:v>0.962942539019145</c:v>
                </c:pt>
                <c:pt idx="162">
                  <c:v>0.962942539019145</c:v>
                </c:pt>
                <c:pt idx="163">
                  <c:v>0.962942539019145</c:v>
                </c:pt>
                <c:pt idx="164">
                  <c:v>0.962942539019145</c:v>
                </c:pt>
                <c:pt idx="165">
                  <c:v>0.962942539019145</c:v>
                </c:pt>
                <c:pt idx="166">
                  <c:v>0.962397888261781</c:v>
                </c:pt>
                <c:pt idx="167">
                  <c:v>0.962397888261781</c:v>
                </c:pt>
                <c:pt idx="168">
                  <c:v>0.961852929095155</c:v>
                </c:pt>
                <c:pt idx="169">
                  <c:v>0.961852929095155</c:v>
                </c:pt>
                <c:pt idx="170">
                  <c:v>0.961852929095155</c:v>
                </c:pt>
                <c:pt idx="171">
                  <c:v>0.961852929095155</c:v>
                </c:pt>
                <c:pt idx="172">
                  <c:v>0.961852929095155</c:v>
                </c:pt>
                <c:pt idx="173">
                  <c:v>0.961306732088287</c:v>
                </c:pt>
                <c:pt idx="174">
                  <c:v>0.960760535081419</c:v>
                </c:pt>
                <c:pt idx="175">
                  <c:v>0.96021433807455</c:v>
                </c:pt>
                <c:pt idx="176">
                  <c:v>0.959668141067682</c:v>
                </c:pt>
                <c:pt idx="177">
                  <c:v>0.959121944060814</c:v>
                </c:pt>
                <c:pt idx="178">
                  <c:v>0.958575747053945</c:v>
                </c:pt>
                <c:pt idx="179">
                  <c:v>0.958029550047077</c:v>
                </c:pt>
                <c:pt idx="180">
                  <c:v>0.957483353040209</c:v>
                </c:pt>
                <c:pt idx="181">
                  <c:v>0.95693715603334</c:v>
                </c:pt>
                <c:pt idx="182">
                  <c:v>0.95693715603334</c:v>
                </c:pt>
                <c:pt idx="183">
                  <c:v>0.95693715603334</c:v>
                </c:pt>
                <c:pt idx="184">
                  <c:v>0.956390334801321</c:v>
                </c:pt>
                <c:pt idx="185">
                  <c:v>0.955843513569302</c:v>
                </c:pt>
                <c:pt idx="186">
                  <c:v>0.955843513569302</c:v>
                </c:pt>
                <c:pt idx="187">
                  <c:v>0.955843513569302</c:v>
                </c:pt>
                <c:pt idx="188">
                  <c:v>0.955843513569302</c:v>
                </c:pt>
                <c:pt idx="189">
                  <c:v>0.955843513569302</c:v>
                </c:pt>
                <c:pt idx="190">
                  <c:v>0.955843513569302</c:v>
                </c:pt>
                <c:pt idx="191">
                  <c:v>0.955843513569302</c:v>
                </c:pt>
                <c:pt idx="192">
                  <c:v>0.955843513569302</c:v>
                </c:pt>
                <c:pt idx="193">
                  <c:v>0.955843513569302</c:v>
                </c:pt>
                <c:pt idx="194">
                  <c:v>0.955843513569302</c:v>
                </c:pt>
                <c:pt idx="195">
                  <c:v>0.955843513569302</c:v>
                </c:pt>
                <c:pt idx="196">
                  <c:v>0.955843513569302</c:v>
                </c:pt>
                <c:pt idx="197">
                  <c:v>0.955293229450955</c:v>
                </c:pt>
                <c:pt idx="198">
                  <c:v>0.955293229450955</c:v>
                </c:pt>
                <c:pt idx="199">
                  <c:v>0.955293229450955</c:v>
                </c:pt>
                <c:pt idx="200">
                  <c:v>0.955293229450955</c:v>
                </c:pt>
                <c:pt idx="201">
                  <c:v>0.955293229450955</c:v>
                </c:pt>
                <c:pt idx="202">
                  <c:v>0.955293229450955</c:v>
                </c:pt>
                <c:pt idx="203">
                  <c:v>0.955293229450955</c:v>
                </c:pt>
                <c:pt idx="204">
                  <c:v>0.955293229450955</c:v>
                </c:pt>
                <c:pt idx="205">
                  <c:v>0.954740717461683</c:v>
                </c:pt>
                <c:pt idx="206">
                  <c:v>0.954740717461683</c:v>
                </c:pt>
                <c:pt idx="207">
                  <c:v>0.954740717461683</c:v>
                </c:pt>
                <c:pt idx="208">
                  <c:v>0.954740717461683</c:v>
                </c:pt>
                <c:pt idx="209">
                  <c:v>0.954187244581995</c:v>
                </c:pt>
                <c:pt idx="210">
                  <c:v>0.953633771702307</c:v>
                </c:pt>
                <c:pt idx="211">
                  <c:v>0.953633771702307</c:v>
                </c:pt>
                <c:pt idx="212">
                  <c:v>0.953633771702307</c:v>
                </c:pt>
                <c:pt idx="213">
                  <c:v>0.953079655623457</c:v>
                </c:pt>
                <c:pt idx="214">
                  <c:v>0.953079655623457</c:v>
                </c:pt>
                <c:pt idx="215">
                  <c:v>0.953079655623457</c:v>
                </c:pt>
                <c:pt idx="216">
                  <c:v>0.952524894473501</c:v>
                </c:pt>
                <c:pt idx="217">
                  <c:v>0.951970133323546</c:v>
                </c:pt>
                <c:pt idx="218">
                  <c:v>0.95141537217359</c:v>
                </c:pt>
                <c:pt idx="219">
                  <c:v>0.95141537217359</c:v>
                </c:pt>
                <c:pt idx="220">
                  <c:v>0.95141537217359</c:v>
                </c:pt>
                <c:pt idx="221">
                  <c:v>0.95141537217359</c:v>
                </c:pt>
                <c:pt idx="222">
                  <c:v>0.95141537217359</c:v>
                </c:pt>
                <c:pt idx="223">
                  <c:v>0.950859314095172</c:v>
                </c:pt>
                <c:pt idx="224">
                  <c:v>0.950859314095172</c:v>
                </c:pt>
                <c:pt idx="225">
                  <c:v>0.950859314095172</c:v>
                </c:pt>
                <c:pt idx="226">
                  <c:v>0.950859314095172</c:v>
                </c:pt>
                <c:pt idx="227">
                  <c:v>0.950859314095172</c:v>
                </c:pt>
                <c:pt idx="228">
                  <c:v>0.950859314095172</c:v>
                </c:pt>
                <c:pt idx="229">
                  <c:v>0.950859314095172</c:v>
                </c:pt>
                <c:pt idx="230">
                  <c:v>0.950859314095172</c:v>
                </c:pt>
                <c:pt idx="231">
                  <c:v>0.950859314095172</c:v>
                </c:pt>
                <c:pt idx="232">
                  <c:v>0.950859314095172</c:v>
                </c:pt>
                <c:pt idx="233">
                  <c:v>0.950859314095172</c:v>
                </c:pt>
                <c:pt idx="234">
                  <c:v>0.950859314095172</c:v>
                </c:pt>
                <c:pt idx="235">
                  <c:v>0.950859314095172</c:v>
                </c:pt>
                <c:pt idx="236">
                  <c:v>0.950299326277684</c:v>
                </c:pt>
                <c:pt idx="237">
                  <c:v>0.949739338460196</c:v>
                </c:pt>
                <c:pt idx="238">
                  <c:v>0.949739338460196</c:v>
                </c:pt>
                <c:pt idx="239">
                  <c:v>0.949739338460196</c:v>
                </c:pt>
                <c:pt idx="240">
                  <c:v>0.949178689500065</c:v>
                </c:pt>
                <c:pt idx="241">
                  <c:v>0.949178689500065</c:v>
                </c:pt>
                <c:pt idx="242">
                  <c:v>0.949178689500065</c:v>
                </c:pt>
                <c:pt idx="243">
                  <c:v>0.948617377442407</c:v>
                </c:pt>
                <c:pt idx="244">
                  <c:v>0.948056065384749</c:v>
                </c:pt>
                <c:pt idx="245">
                  <c:v>0.947494753327091</c:v>
                </c:pt>
                <c:pt idx="246">
                  <c:v>0.946933441269433</c:v>
                </c:pt>
                <c:pt idx="247">
                  <c:v>0.946372129211774</c:v>
                </c:pt>
                <c:pt idx="248">
                  <c:v>0.945810817154116</c:v>
                </c:pt>
                <c:pt idx="249">
                  <c:v>0.945249505096458</c:v>
                </c:pt>
                <c:pt idx="250">
                  <c:v>0.9446881930388</c:v>
                </c:pt>
                <c:pt idx="251">
                  <c:v>0.9446881930388</c:v>
                </c:pt>
                <c:pt idx="252">
                  <c:v>0.9446881930388</c:v>
                </c:pt>
                <c:pt idx="253">
                  <c:v>0.9446881930388</c:v>
                </c:pt>
                <c:pt idx="254">
                  <c:v>0.9446881930388</c:v>
                </c:pt>
                <c:pt idx="255">
                  <c:v>0.9446881930388</c:v>
                </c:pt>
                <c:pt idx="256">
                  <c:v>0.9446881930388</c:v>
                </c:pt>
                <c:pt idx="257">
                  <c:v>0.9446881930388</c:v>
                </c:pt>
                <c:pt idx="258">
                  <c:v>0.9446881930388</c:v>
                </c:pt>
                <c:pt idx="259">
                  <c:v>0.9446881930388</c:v>
                </c:pt>
                <c:pt idx="260">
                  <c:v>0.9446881930388</c:v>
                </c:pt>
                <c:pt idx="261">
                  <c:v>0.9446881930388</c:v>
                </c:pt>
                <c:pt idx="262">
                  <c:v>0.9446881930388</c:v>
                </c:pt>
                <c:pt idx="263">
                  <c:v>0.9446881930388</c:v>
                </c:pt>
                <c:pt idx="264">
                  <c:v>0.9446881930388</c:v>
                </c:pt>
                <c:pt idx="265">
                  <c:v>0.9446881930388</c:v>
                </c:pt>
                <c:pt idx="266">
                  <c:v>0.9446881930388</c:v>
                </c:pt>
                <c:pt idx="267">
                  <c:v>0.9446881930388</c:v>
                </c:pt>
                <c:pt idx="268">
                  <c:v>0.9446881930388</c:v>
                </c:pt>
                <c:pt idx="269">
                  <c:v>0.9446881930388</c:v>
                </c:pt>
                <c:pt idx="270">
                  <c:v>0.9446881930388</c:v>
                </c:pt>
                <c:pt idx="271">
                  <c:v>0.9446881930388</c:v>
                </c:pt>
                <c:pt idx="272">
                  <c:v>0.9446881930388</c:v>
                </c:pt>
                <c:pt idx="273">
                  <c:v>0.9446881930388</c:v>
                </c:pt>
                <c:pt idx="274">
                  <c:v>0.9446881930388</c:v>
                </c:pt>
                <c:pt idx="275">
                  <c:v>0.9446881930388</c:v>
                </c:pt>
                <c:pt idx="276">
                  <c:v>0.9446881930388</c:v>
                </c:pt>
                <c:pt idx="277">
                  <c:v>0.9446881930388</c:v>
                </c:pt>
                <c:pt idx="278">
                  <c:v>0.9446881930388</c:v>
                </c:pt>
                <c:pt idx="279">
                  <c:v>0.9446881930388</c:v>
                </c:pt>
                <c:pt idx="280">
                  <c:v>0.9446881930388</c:v>
                </c:pt>
                <c:pt idx="281">
                  <c:v>0.9446881930388</c:v>
                </c:pt>
                <c:pt idx="282">
                  <c:v>0.9446881930388</c:v>
                </c:pt>
                <c:pt idx="283">
                  <c:v>0.9446881930388</c:v>
                </c:pt>
                <c:pt idx="284">
                  <c:v>0.9446881930388</c:v>
                </c:pt>
                <c:pt idx="285">
                  <c:v>0.9446881930388</c:v>
                </c:pt>
                <c:pt idx="286">
                  <c:v>0.9446881930388</c:v>
                </c:pt>
                <c:pt idx="287">
                  <c:v>0.9446881930388</c:v>
                </c:pt>
                <c:pt idx="288">
                  <c:v>0.9446881930388</c:v>
                </c:pt>
                <c:pt idx="289">
                  <c:v>0.9446881930388</c:v>
                </c:pt>
                <c:pt idx="290">
                  <c:v>0.9446881930388</c:v>
                </c:pt>
                <c:pt idx="291">
                  <c:v>0.9446881930388</c:v>
                </c:pt>
                <c:pt idx="292">
                  <c:v>0.9446881930388</c:v>
                </c:pt>
                <c:pt idx="293">
                  <c:v>0.9446881930388</c:v>
                </c:pt>
                <c:pt idx="294">
                  <c:v>0.9446881930388</c:v>
                </c:pt>
                <c:pt idx="295">
                  <c:v>0.9446881930388</c:v>
                </c:pt>
                <c:pt idx="296">
                  <c:v>0.9446881930388</c:v>
                </c:pt>
                <c:pt idx="297">
                  <c:v>0.9446881930388</c:v>
                </c:pt>
                <c:pt idx="298">
                  <c:v>0.9446881930388</c:v>
                </c:pt>
                <c:pt idx="299">
                  <c:v>0.9446881930388</c:v>
                </c:pt>
                <c:pt idx="300">
                  <c:v>0.9446881930388</c:v>
                </c:pt>
                <c:pt idx="301">
                  <c:v>0.9446881930388</c:v>
                </c:pt>
                <c:pt idx="302">
                  <c:v>0.9446881930388</c:v>
                </c:pt>
                <c:pt idx="303">
                  <c:v>0.9446881930388</c:v>
                </c:pt>
                <c:pt idx="304">
                  <c:v>0.9446881930388</c:v>
                </c:pt>
                <c:pt idx="305">
                  <c:v>0.9446881930388</c:v>
                </c:pt>
                <c:pt idx="306">
                  <c:v>0.9446881930388</c:v>
                </c:pt>
                <c:pt idx="307">
                  <c:v>0.9446881930388</c:v>
                </c:pt>
                <c:pt idx="308">
                  <c:v>0.9446881930388</c:v>
                </c:pt>
                <c:pt idx="309">
                  <c:v>0.944106846458468</c:v>
                </c:pt>
                <c:pt idx="310">
                  <c:v>0.944106846458468</c:v>
                </c:pt>
                <c:pt idx="311">
                  <c:v>0.944106846458468</c:v>
                </c:pt>
                <c:pt idx="312">
                  <c:v>0.944106846458468</c:v>
                </c:pt>
                <c:pt idx="313">
                  <c:v>0.943524423974533</c:v>
                </c:pt>
                <c:pt idx="314">
                  <c:v>0.942942001490599</c:v>
                </c:pt>
                <c:pt idx="315">
                  <c:v>0.942942001490599</c:v>
                </c:pt>
                <c:pt idx="316">
                  <c:v>0.942942001490599</c:v>
                </c:pt>
                <c:pt idx="317">
                  <c:v>0.942358858632534</c:v>
                </c:pt>
                <c:pt idx="318">
                  <c:v>0.941775715774469</c:v>
                </c:pt>
                <c:pt idx="319">
                  <c:v>0.941192572916404</c:v>
                </c:pt>
                <c:pt idx="320">
                  <c:v>0.941192572916404</c:v>
                </c:pt>
                <c:pt idx="321">
                  <c:v>0.941192572916404</c:v>
                </c:pt>
                <c:pt idx="322">
                  <c:v>0.941192572916404</c:v>
                </c:pt>
                <c:pt idx="323">
                  <c:v>0.941192572916404</c:v>
                </c:pt>
                <c:pt idx="324">
                  <c:v>0.941192572916404</c:v>
                </c:pt>
                <c:pt idx="325">
                  <c:v>0.941192572916404</c:v>
                </c:pt>
                <c:pt idx="326">
                  <c:v>0.941192572916404</c:v>
                </c:pt>
                <c:pt idx="327">
                  <c:v>0.941192572916404</c:v>
                </c:pt>
                <c:pt idx="328">
                  <c:v>0.941192572916404</c:v>
                </c:pt>
                <c:pt idx="329">
                  <c:v>0.941192572916404</c:v>
                </c:pt>
                <c:pt idx="330">
                  <c:v>0.941192572916404</c:v>
                </c:pt>
                <c:pt idx="331">
                  <c:v>0.941192572916404</c:v>
                </c:pt>
                <c:pt idx="332">
                  <c:v>0.941192572916404</c:v>
                </c:pt>
                <c:pt idx="333">
                  <c:v>0.941192572916404</c:v>
                </c:pt>
                <c:pt idx="334">
                  <c:v>0.940604327558332</c:v>
                </c:pt>
                <c:pt idx="335">
                  <c:v>0.940604327558332</c:v>
                </c:pt>
                <c:pt idx="336">
                  <c:v>0.940604327558332</c:v>
                </c:pt>
                <c:pt idx="337">
                  <c:v>0.940604327558332</c:v>
                </c:pt>
                <c:pt idx="338">
                  <c:v>0.940604327558332</c:v>
                </c:pt>
                <c:pt idx="339">
                  <c:v>0.940604327558332</c:v>
                </c:pt>
                <c:pt idx="340">
                  <c:v>0.940604327558332</c:v>
                </c:pt>
                <c:pt idx="341">
                  <c:v>0.940604327558332</c:v>
                </c:pt>
                <c:pt idx="342">
                  <c:v>0.940604327558332</c:v>
                </c:pt>
                <c:pt idx="343">
                  <c:v>0.940604327558332</c:v>
                </c:pt>
                <c:pt idx="344">
                  <c:v>0.940604327558332</c:v>
                </c:pt>
                <c:pt idx="345">
                  <c:v>0.940604327558332</c:v>
                </c:pt>
                <c:pt idx="346">
                  <c:v>0.940604327558332</c:v>
                </c:pt>
                <c:pt idx="347">
                  <c:v>0.940604327558332</c:v>
                </c:pt>
                <c:pt idx="348">
                  <c:v>0.940604327558332</c:v>
                </c:pt>
                <c:pt idx="349">
                  <c:v>0.940604327558332</c:v>
                </c:pt>
                <c:pt idx="350">
                  <c:v>0.940604327558332</c:v>
                </c:pt>
                <c:pt idx="351">
                  <c:v>0.940604327558332</c:v>
                </c:pt>
                <c:pt idx="352">
                  <c:v>0.940604327558332</c:v>
                </c:pt>
                <c:pt idx="353">
                  <c:v>0.940604327558332</c:v>
                </c:pt>
                <c:pt idx="354">
                  <c:v>0.940009008363674</c:v>
                </c:pt>
                <c:pt idx="355">
                  <c:v>0.940009008363674</c:v>
                </c:pt>
                <c:pt idx="356">
                  <c:v>0.940009008363674</c:v>
                </c:pt>
                <c:pt idx="357">
                  <c:v>0.940009008363674</c:v>
                </c:pt>
                <c:pt idx="358">
                  <c:v>0.940009008363674</c:v>
                </c:pt>
                <c:pt idx="359">
                  <c:v>0.940009008363674</c:v>
                </c:pt>
                <c:pt idx="360">
                  <c:v>0.940009008363674</c:v>
                </c:pt>
                <c:pt idx="361">
                  <c:v>0.940009008363674</c:v>
                </c:pt>
                <c:pt idx="362">
                  <c:v>0.940009008363674</c:v>
                </c:pt>
                <c:pt idx="363">
                  <c:v>0.940009008363674</c:v>
                </c:pt>
                <c:pt idx="364">
                  <c:v>0.940009008363674</c:v>
                </c:pt>
                <c:pt idx="365">
                  <c:v>0.940009008363674</c:v>
                </c:pt>
                <c:pt idx="366">
                  <c:v>0.940009008363674</c:v>
                </c:pt>
                <c:pt idx="367">
                  <c:v>0.940009008363674</c:v>
                </c:pt>
                <c:pt idx="368">
                  <c:v>0.940009008363674</c:v>
                </c:pt>
                <c:pt idx="369">
                  <c:v>0.940009008363674</c:v>
                </c:pt>
                <c:pt idx="370">
                  <c:v>0.940009008363674</c:v>
                </c:pt>
                <c:pt idx="371">
                  <c:v>0.939407595050582</c:v>
                </c:pt>
                <c:pt idx="372">
                  <c:v>0.938806181737489</c:v>
                </c:pt>
                <c:pt idx="373">
                  <c:v>0.938204768424397</c:v>
                </c:pt>
                <c:pt idx="374">
                  <c:v>0.938204768424397</c:v>
                </c:pt>
                <c:pt idx="375">
                  <c:v>0.937602969342661</c:v>
                </c:pt>
                <c:pt idx="376">
                  <c:v>0.937001170260927</c:v>
                </c:pt>
                <c:pt idx="377">
                  <c:v>0.936399371179192</c:v>
                </c:pt>
                <c:pt idx="378">
                  <c:v>0.936399371179192</c:v>
                </c:pt>
                <c:pt idx="379">
                  <c:v>0.935797185088402</c:v>
                </c:pt>
                <c:pt idx="380">
                  <c:v>0.935194998997611</c:v>
                </c:pt>
                <c:pt idx="381">
                  <c:v>0.934592812906821</c:v>
                </c:pt>
                <c:pt idx="382">
                  <c:v>0.933990626816031</c:v>
                </c:pt>
                <c:pt idx="383">
                  <c:v>0.933990626816031</c:v>
                </c:pt>
                <c:pt idx="384">
                  <c:v>0.933990626816031</c:v>
                </c:pt>
                <c:pt idx="385">
                  <c:v>0.933990626816031</c:v>
                </c:pt>
                <c:pt idx="386">
                  <c:v>0.933990626816031</c:v>
                </c:pt>
                <c:pt idx="387">
                  <c:v>0.933386883682988</c:v>
                </c:pt>
                <c:pt idx="388">
                  <c:v>0.933386883682988</c:v>
                </c:pt>
                <c:pt idx="389">
                  <c:v>0.933386883682988</c:v>
                </c:pt>
                <c:pt idx="390">
                  <c:v>0.932782358499256</c:v>
                </c:pt>
                <c:pt idx="391">
                  <c:v>0.931573308131791</c:v>
                </c:pt>
                <c:pt idx="392">
                  <c:v>0.931573308131791</c:v>
                </c:pt>
                <c:pt idx="393">
                  <c:v>0.931573308131791</c:v>
                </c:pt>
                <c:pt idx="394">
                  <c:v>0.931573308131791</c:v>
                </c:pt>
                <c:pt idx="395">
                  <c:v>0.931573308131791</c:v>
                </c:pt>
                <c:pt idx="396">
                  <c:v>0.931573308131791</c:v>
                </c:pt>
                <c:pt idx="397">
                  <c:v>0.931573308131791</c:v>
                </c:pt>
                <c:pt idx="398">
                  <c:v>0.931573308131791</c:v>
                </c:pt>
                <c:pt idx="399">
                  <c:v>0.931573308131791</c:v>
                </c:pt>
                <c:pt idx="400">
                  <c:v>0.930965628217811</c:v>
                </c:pt>
                <c:pt idx="401">
                  <c:v>0.930965628217811</c:v>
                </c:pt>
                <c:pt idx="402">
                  <c:v>0.930965628217811</c:v>
                </c:pt>
                <c:pt idx="403">
                  <c:v>0.930965628217811</c:v>
                </c:pt>
                <c:pt idx="404">
                  <c:v>0.930965628217811</c:v>
                </c:pt>
                <c:pt idx="405">
                  <c:v>0.930356357518715</c:v>
                </c:pt>
                <c:pt idx="406">
                  <c:v>0.930356357518715</c:v>
                </c:pt>
                <c:pt idx="407">
                  <c:v>0.930356357518715</c:v>
                </c:pt>
                <c:pt idx="408">
                  <c:v>0.930356357518715</c:v>
                </c:pt>
                <c:pt idx="409">
                  <c:v>0.930356357518715</c:v>
                </c:pt>
                <c:pt idx="410">
                  <c:v>0.930356357518715</c:v>
                </c:pt>
                <c:pt idx="411">
                  <c:v>0.930356357518715</c:v>
                </c:pt>
                <c:pt idx="412">
                  <c:v>0.930356357518715</c:v>
                </c:pt>
                <c:pt idx="413">
                  <c:v>0.930356357518715</c:v>
                </c:pt>
                <c:pt idx="414">
                  <c:v>0.930356357518715</c:v>
                </c:pt>
                <c:pt idx="415">
                  <c:v>0.930356357518715</c:v>
                </c:pt>
                <c:pt idx="416">
                  <c:v>0.930356357518715</c:v>
                </c:pt>
                <c:pt idx="417">
                  <c:v>0.930356357518715</c:v>
                </c:pt>
                <c:pt idx="418">
                  <c:v>0.930356357518715</c:v>
                </c:pt>
                <c:pt idx="419">
                  <c:v>0.930356357518715</c:v>
                </c:pt>
                <c:pt idx="420">
                  <c:v>0.930356357518715</c:v>
                </c:pt>
                <c:pt idx="421">
                  <c:v>0.930356357518715</c:v>
                </c:pt>
                <c:pt idx="422">
                  <c:v>0.930356357518715</c:v>
                </c:pt>
                <c:pt idx="423">
                  <c:v>0.930356357518715</c:v>
                </c:pt>
                <c:pt idx="424">
                  <c:v>0.930356357518715</c:v>
                </c:pt>
                <c:pt idx="425">
                  <c:v>0.930356357518715</c:v>
                </c:pt>
                <c:pt idx="426">
                  <c:v>0.930356357518715</c:v>
                </c:pt>
                <c:pt idx="427">
                  <c:v>0.929738591013059</c:v>
                </c:pt>
                <c:pt idx="428">
                  <c:v>0.929738591013059</c:v>
                </c:pt>
                <c:pt idx="429">
                  <c:v>0.929738591013059</c:v>
                </c:pt>
                <c:pt idx="430">
                  <c:v>0.929738591013059</c:v>
                </c:pt>
                <c:pt idx="431">
                  <c:v>0.929738591013059</c:v>
                </c:pt>
                <c:pt idx="432">
                  <c:v>0.929738591013059</c:v>
                </c:pt>
                <c:pt idx="433">
                  <c:v>0.929738591013059</c:v>
                </c:pt>
                <c:pt idx="434">
                  <c:v>0.929738591013059</c:v>
                </c:pt>
                <c:pt idx="435">
                  <c:v>0.929738591013059</c:v>
                </c:pt>
                <c:pt idx="436">
                  <c:v>0.929738591013059</c:v>
                </c:pt>
                <c:pt idx="437">
                  <c:v>0.929738591013059</c:v>
                </c:pt>
                <c:pt idx="438">
                  <c:v>0.929738591013059</c:v>
                </c:pt>
                <c:pt idx="439">
                  <c:v>0.929738591013059</c:v>
                </c:pt>
                <c:pt idx="440">
                  <c:v>0.929738591013059</c:v>
                </c:pt>
                <c:pt idx="441">
                  <c:v>0.929738591013059</c:v>
                </c:pt>
                <c:pt idx="442">
                  <c:v>0.929738591013059</c:v>
                </c:pt>
                <c:pt idx="443">
                  <c:v>0.929114605381506</c:v>
                </c:pt>
                <c:pt idx="444">
                  <c:v>0.929114605381506</c:v>
                </c:pt>
                <c:pt idx="445">
                  <c:v>0.929114605381506</c:v>
                </c:pt>
                <c:pt idx="446">
                  <c:v>0.929114605381506</c:v>
                </c:pt>
                <c:pt idx="447">
                  <c:v>0.929114605381506</c:v>
                </c:pt>
                <c:pt idx="448">
                  <c:v>0.929114605381506</c:v>
                </c:pt>
                <c:pt idx="449">
                  <c:v>0.929114605381506</c:v>
                </c:pt>
                <c:pt idx="450">
                  <c:v>0.929114605381506</c:v>
                </c:pt>
                <c:pt idx="451">
                  <c:v>0.929114605381506</c:v>
                </c:pt>
                <c:pt idx="452">
                  <c:v>0.929114605381506</c:v>
                </c:pt>
                <c:pt idx="453">
                  <c:v>0.929114605381506</c:v>
                </c:pt>
                <c:pt idx="454">
                  <c:v>0.929114605381506</c:v>
                </c:pt>
                <c:pt idx="455">
                  <c:v>0.929114605381506</c:v>
                </c:pt>
                <c:pt idx="456">
                  <c:v>0.929114605381506</c:v>
                </c:pt>
                <c:pt idx="457">
                  <c:v>0.929114605381506</c:v>
                </c:pt>
                <c:pt idx="458">
                  <c:v>0.929114605381506</c:v>
                </c:pt>
                <c:pt idx="459">
                  <c:v>0.929114605381506</c:v>
                </c:pt>
                <c:pt idx="460">
                  <c:v>0.928483841901953</c:v>
                </c:pt>
                <c:pt idx="461">
                  <c:v>0.928483841901953</c:v>
                </c:pt>
                <c:pt idx="462">
                  <c:v>0.928483841901953</c:v>
                </c:pt>
                <c:pt idx="463">
                  <c:v>0.928483841901953</c:v>
                </c:pt>
                <c:pt idx="464">
                  <c:v>0.928483841901953</c:v>
                </c:pt>
                <c:pt idx="465">
                  <c:v>0.928483841901953</c:v>
                </c:pt>
                <c:pt idx="466">
                  <c:v>0.928483841901953</c:v>
                </c:pt>
                <c:pt idx="467">
                  <c:v>0.928483841901953</c:v>
                </c:pt>
                <c:pt idx="468">
                  <c:v>0.928483841901953</c:v>
                </c:pt>
                <c:pt idx="469">
                  <c:v>0.928483841901953</c:v>
                </c:pt>
                <c:pt idx="470">
                  <c:v>0.928483841901953</c:v>
                </c:pt>
                <c:pt idx="471">
                  <c:v>0.928483841901953</c:v>
                </c:pt>
                <c:pt idx="472">
                  <c:v>0.927848329347606</c:v>
                </c:pt>
                <c:pt idx="473">
                  <c:v>0.927212816793258</c:v>
                </c:pt>
                <c:pt idx="474">
                  <c:v>0.927212816793258</c:v>
                </c:pt>
                <c:pt idx="475">
                  <c:v>0.927212816793258</c:v>
                </c:pt>
                <c:pt idx="476">
                  <c:v>0.926576431881251</c:v>
                </c:pt>
                <c:pt idx="477">
                  <c:v>0.925940046969245</c:v>
                </c:pt>
                <c:pt idx="478">
                  <c:v>0.925940046969245</c:v>
                </c:pt>
                <c:pt idx="479">
                  <c:v>0.925303224378483</c:v>
                </c:pt>
                <c:pt idx="480">
                  <c:v>0.924666401787719</c:v>
                </c:pt>
                <c:pt idx="481">
                  <c:v>0.924666401787719</c:v>
                </c:pt>
                <c:pt idx="482">
                  <c:v>0.924029140311642</c:v>
                </c:pt>
                <c:pt idx="483">
                  <c:v>0.924029140311642</c:v>
                </c:pt>
                <c:pt idx="484">
                  <c:v>0.924029140311642</c:v>
                </c:pt>
                <c:pt idx="485">
                  <c:v>0.923390998640157</c:v>
                </c:pt>
                <c:pt idx="486">
                  <c:v>0.923390998640157</c:v>
                </c:pt>
                <c:pt idx="487">
                  <c:v>0.923390998640157</c:v>
                </c:pt>
                <c:pt idx="488">
                  <c:v>0.923390998640157</c:v>
                </c:pt>
                <c:pt idx="489">
                  <c:v>0.923390998640157</c:v>
                </c:pt>
                <c:pt idx="490">
                  <c:v>0.923390998640157</c:v>
                </c:pt>
                <c:pt idx="491">
                  <c:v>0.923390998640157</c:v>
                </c:pt>
                <c:pt idx="492">
                  <c:v>0.923390998640157</c:v>
                </c:pt>
                <c:pt idx="493">
                  <c:v>0.922749754891101</c:v>
                </c:pt>
                <c:pt idx="494">
                  <c:v>0.922749754891101</c:v>
                </c:pt>
                <c:pt idx="495">
                  <c:v>0.922749754891101</c:v>
                </c:pt>
                <c:pt idx="496">
                  <c:v>0.922749754891101</c:v>
                </c:pt>
                <c:pt idx="497">
                  <c:v>0.922749754891101</c:v>
                </c:pt>
                <c:pt idx="498">
                  <c:v>0.922106723703023</c:v>
                </c:pt>
                <c:pt idx="499">
                  <c:v>0.922106723703023</c:v>
                </c:pt>
                <c:pt idx="500">
                  <c:v>0.922106723703023</c:v>
                </c:pt>
                <c:pt idx="501">
                  <c:v>0.922106723703023</c:v>
                </c:pt>
                <c:pt idx="502">
                  <c:v>0.922106723703023</c:v>
                </c:pt>
                <c:pt idx="503">
                  <c:v>0.922106723703023</c:v>
                </c:pt>
                <c:pt idx="504">
                  <c:v>0.922106723703023</c:v>
                </c:pt>
                <c:pt idx="505">
                  <c:v>0.922106723703023</c:v>
                </c:pt>
                <c:pt idx="506">
                  <c:v>0.922106723703023</c:v>
                </c:pt>
                <c:pt idx="507">
                  <c:v>0.922106723703023</c:v>
                </c:pt>
                <c:pt idx="508">
                  <c:v>0.922106723703023</c:v>
                </c:pt>
                <c:pt idx="509">
                  <c:v>0.922106723703023</c:v>
                </c:pt>
                <c:pt idx="510">
                  <c:v>0.922106723703023</c:v>
                </c:pt>
                <c:pt idx="511">
                  <c:v>0.922106723703023</c:v>
                </c:pt>
                <c:pt idx="512">
                  <c:v>0.922106723703023</c:v>
                </c:pt>
                <c:pt idx="513">
                  <c:v>0.922106723703023</c:v>
                </c:pt>
                <c:pt idx="514">
                  <c:v>0.922106723703023</c:v>
                </c:pt>
                <c:pt idx="515">
                  <c:v>0.922106723703023</c:v>
                </c:pt>
                <c:pt idx="516">
                  <c:v>0.922106723703023</c:v>
                </c:pt>
                <c:pt idx="517">
                  <c:v>0.922106723703023</c:v>
                </c:pt>
                <c:pt idx="518">
                  <c:v>0.922106723703023</c:v>
                </c:pt>
                <c:pt idx="519">
                  <c:v>0.922106723703023</c:v>
                </c:pt>
                <c:pt idx="520">
                  <c:v>0.922106723703023</c:v>
                </c:pt>
                <c:pt idx="521">
                  <c:v>0.922106723703023</c:v>
                </c:pt>
                <c:pt idx="522">
                  <c:v>0.922106723703023</c:v>
                </c:pt>
                <c:pt idx="523">
                  <c:v>0.922106723703023</c:v>
                </c:pt>
                <c:pt idx="524">
                  <c:v>0.922106723703023</c:v>
                </c:pt>
                <c:pt idx="525">
                  <c:v>0.922106723703023</c:v>
                </c:pt>
                <c:pt idx="526">
                  <c:v>0.922106723703023</c:v>
                </c:pt>
                <c:pt idx="527">
                  <c:v>0.922106723703023</c:v>
                </c:pt>
                <c:pt idx="528">
                  <c:v>0.922106723703023</c:v>
                </c:pt>
                <c:pt idx="529">
                  <c:v>0.922106723703023</c:v>
                </c:pt>
                <c:pt idx="530">
                  <c:v>0.922106723703023</c:v>
                </c:pt>
                <c:pt idx="531">
                  <c:v>0.922106723703023</c:v>
                </c:pt>
                <c:pt idx="532">
                  <c:v>0.922106723703023</c:v>
                </c:pt>
                <c:pt idx="533">
                  <c:v>0.922106723703023</c:v>
                </c:pt>
                <c:pt idx="534">
                  <c:v>0.922106723703023</c:v>
                </c:pt>
                <c:pt idx="535">
                  <c:v>0.922106723703023</c:v>
                </c:pt>
                <c:pt idx="536">
                  <c:v>0.922106723703023</c:v>
                </c:pt>
                <c:pt idx="537">
                  <c:v>0.922106723703023</c:v>
                </c:pt>
                <c:pt idx="538">
                  <c:v>0.922106723703023</c:v>
                </c:pt>
                <c:pt idx="539">
                  <c:v>0.922106723703023</c:v>
                </c:pt>
                <c:pt idx="540">
                  <c:v>0.922106723703023</c:v>
                </c:pt>
                <c:pt idx="541">
                  <c:v>0.922106723703023</c:v>
                </c:pt>
                <c:pt idx="542">
                  <c:v>0.922106723703023</c:v>
                </c:pt>
                <c:pt idx="543">
                  <c:v>0.922106723703023</c:v>
                </c:pt>
                <c:pt idx="544">
                  <c:v>0.921442859971056</c:v>
                </c:pt>
                <c:pt idx="545">
                  <c:v>0.921442859971056</c:v>
                </c:pt>
                <c:pt idx="546">
                  <c:v>0.921442859971056</c:v>
                </c:pt>
                <c:pt idx="547">
                  <c:v>0.920778038282765</c:v>
                </c:pt>
                <c:pt idx="548">
                  <c:v>0.920778038282765</c:v>
                </c:pt>
                <c:pt idx="549">
                  <c:v>0.920778038282765</c:v>
                </c:pt>
                <c:pt idx="550">
                  <c:v>0.920778038282765</c:v>
                </c:pt>
                <c:pt idx="551">
                  <c:v>0.920778038282765</c:v>
                </c:pt>
                <c:pt idx="552">
                  <c:v>0.920778038282765</c:v>
                </c:pt>
                <c:pt idx="553">
                  <c:v>0.920778038282765</c:v>
                </c:pt>
                <c:pt idx="554">
                  <c:v>0.920778038282765</c:v>
                </c:pt>
                <c:pt idx="555">
                  <c:v>0.920778038282765</c:v>
                </c:pt>
                <c:pt idx="556">
                  <c:v>0.920778038282765</c:v>
                </c:pt>
                <c:pt idx="557">
                  <c:v>0.920778038282765</c:v>
                </c:pt>
                <c:pt idx="558">
                  <c:v>0.920778038282765</c:v>
                </c:pt>
                <c:pt idx="559">
                  <c:v>0.920778038282765</c:v>
                </c:pt>
                <c:pt idx="560">
                  <c:v>0.920778038282765</c:v>
                </c:pt>
                <c:pt idx="561">
                  <c:v>0.920778038282765</c:v>
                </c:pt>
                <c:pt idx="562">
                  <c:v>0.920778038282765</c:v>
                </c:pt>
                <c:pt idx="563">
                  <c:v>0.920778038282765</c:v>
                </c:pt>
                <c:pt idx="564">
                  <c:v>0.920778038282765</c:v>
                </c:pt>
                <c:pt idx="565">
                  <c:v>0.920778038282765</c:v>
                </c:pt>
                <c:pt idx="566">
                  <c:v>0.920778038282765</c:v>
                </c:pt>
                <c:pt idx="567">
                  <c:v>0.920778038282765</c:v>
                </c:pt>
                <c:pt idx="568">
                  <c:v>0.920778038282765</c:v>
                </c:pt>
                <c:pt idx="569">
                  <c:v>0.920102981069948</c:v>
                </c:pt>
                <c:pt idx="570">
                  <c:v>0.920102981069948</c:v>
                </c:pt>
                <c:pt idx="571">
                  <c:v>0.920102981069948</c:v>
                </c:pt>
                <c:pt idx="572">
                  <c:v>0.919426931855348</c:v>
                </c:pt>
                <c:pt idx="573">
                  <c:v>0.919426931855348</c:v>
                </c:pt>
                <c:pt idx="574">
                  <c:v>0.919426931855348</c:v>
                </c:pt>
                <c:pt idx="575">
                  <c:v>0.91874988698653</c:v>
                </c:pt>
                <c:pt idx="576">
                  <c:v>0.918072842117712</c:v>
                </c:pt>
                <c:pt idx="577">
                  <c:v>0.918072842117712</c:v>
                </c:pt>
                <c:pt idx="578">
                  <c:v>0.917395297584784</c:v>
                </c:pt>
                <c:pt idx="579">
                  <c:v>0.916717753051855</c:v>
                </c:pt>
                <c:pt idx="580">
                  <c:v>0.916717753051855</c:v>
                </c:pt>
                <c:pt idx="581">
                  <c:v>0.916039707376521</c:v>
                </c:pt>
                <c:pt idx="582">
                  <c:v>0.916039707376521</c:v>
                </c:pt>
                <c:pt idx="583">
                  <c:v>0.916039707376521</c:v>
                </c:pt>
                <c:pt idx="584">
                  <c:v>0.916039707376521</c:v>
                </c:pt>
                <c:pt idx="585">
                  <c:v>0.916039707376521</c:v>
                </c:pt>
                <c:pt idx="586">
                  <c:v>0.916039707376521</c:v>
                </c:pt>
                <c:pt idx="587">
                  <c:v>0.916039707376521</c:v>
                </c:pt>
                <c:pt idx="588">
                  <c:v>0.916039707376521</c:v>
                </c:pt>
                <c:pt idx="589">
                  <c:v>0.916039707376521</c:v>
                </c:pt>
                <c:pt idx="590">
                  <c:v>0.916039707376521</c:v>
                </c:pt>
                <c:pt idx="591">
                  <c:v>0.916039707376521</c:v>
                </c:pt>
                <c:pt idx="592">
                  <c:v>0.916039707376521</c:v>
                </c:pt>
                <c:pt idx="593">
                  <c:v>0.916039707376521</c:v>
                </c:pt>
                <c:pt idx="594">
                  <c:v>0.916039707376521</c:v>
                </c:pt>
                <c:pt idx="595">
                  <c:v>0.916039707376521</c:v>
                </c:pt>
                <c:pt idx="596">
                  <c:v>0.916039707376521</c:v>
                </c:pt>
                <c:pt idx="597">
                  <c:v>0.916039707376521</c:v>
                </c:pt>
                <c:pt idx="598">
                  <c:v>0.916039707376521</c:v>
                </c:pt>
                <c:pt idx="599">
                  <c:v>0.916039707376521</c:v>
                </c:pt>
                <c:pt idx="600">
                  <c:v>0.916039707376521</c:v>
                </c:pt>
                <c:pt idx="601">
                  <c:v>0.916039707376521</c:v>
                </c:pt>
                <c:pt idx="602">
                  <c:v>0.916039707376521</c:v>
                </c:pt>
                <c:pt idx="603">
                  <c:v>0.916039707376521</c:v>
                </c:pt>
                <c:pt idx="604">
                  <c:v>0.916039707376521</c:v>
                </c:pt>
                <c:pt idx="605">
                  <c:v>0.916039707376521</c:v>
                </c:pt>
                <c:pt idx="606">
                  <c:v>0.916039707376521</c:v>
                </c:pt>
                <c:pt idx="607">
                  <c:v>0.916039707376521</c:v>
                </c:pt>
                <c:pt idx="608">
                  <c:v>0.916039707376521</c:v>
                </c:pt>
                <c:pt idx="609">
                  <c:v>0.916039707376521</c:v>
                </c:pt>
                <c:pt idx="610">
                  <c:v>0.916039707376521</c:v>
                </c:pt>
                <c:pt idx="611">
                  <c:v>0.916039707376521</c:v>
                </c:pt>
                <c:pt idx="612">
                  <c:v>0.916039707376521</c:v>
                </c:pt>
                <c:pt idx="613">
                  <c:v>0.916039707376521</c:v>
                </c:pt>
                <c:pt idx="614">
                  <c:v>0.916039707376521</c:v>
                </c:pt>
                <c:pt idx="615">
                  <c:v>0.916039707376521</c:v>
                </c:pt>
                <c:pt idx="616">
                  <c:v>0.916039707376521</c:v>
                </c:pt>
                <c:pt idx="617">
                  <c:v>0.916039707376521</c:v>
                </c:pt>
                <c:pt idx="618">
                  <c:v>0.916039707376521</c:v>
                </c:pt>
                <c:pt idx="619">
                  <c:v>0.916039707376521</c:v>
                </c:pt>
                <c:pt idx="620">
                  <c:v>0.916039707376521</c:v>
                </c:pt>
                <c:pt idx="621">
                  <c:v>0.916039707376521</c:v>
                </c:pt>
                <c:pt idx="622">
                  <c:v>0.916039707376521</c:v>
                </c:pt>
                <c:pt idx="623">
                  <c:v>0.916039707376521</c:v>
                </c:pt>
                <c:pt idx="624">
                  <c:v>0.916039707376521</c:v>
                </c:pt>
                <c:pt idx="625">
                  <c:v>0.916039707376521</c:v>
                </c:pt>
                <c:pt idx="626">
                  <c:v>0.916039707376521</c:v>
                </c:pt>
                <c:pt idx="627">
                  <c:v>0.916039707376521</c:v>
                </c:pt>
                <c:pt idx="628">
                  <c:v>0.916039707376521</c:v>
                </c:pt>
                <c:pt idx="629">
                  <c:v>0.916039707376521</c:v>
                </c:pt>
                <c:pt idx="630">
                  <c:v>0.916039707376521</c:v>
                </c:pt>
                <c:pt idx="631">
                  <c:v>0.916039707376521</c:v>
                </c:pt>
                <c:pt idx="632">
                  <c:v>0.916039707376521</c:v>
                </c:pt>
                <c:pt idx="633">
                  <c:v>0.916039707376521</c:v>
                </c:pt>
                <c:pt idx="634">
                  <c:v>0.916039707376521</c:v>
                </c:pt>
                <c:pt idx="635">
                  <c:v>0.916039707376521</c:v>
                </c:pt>
                <c:pt idx="636">
                  <c:v>0.916039707376521</c:v>
                </c:pt>
                <c:pt idx="637">
                  <c:v>0.916039707376521</c:v>
                </c:pt>
                <c:pt idx="638">
                  <c:v>0.916039707376521</c:v>
                </c:pt>
                <c:pt idx="639">
                  <c:v>0.916039707376521</c:v>
                </c:pt>
                <c:pt idx="640">
                  <c:v>0.916039707376521</c:v>
                </c:pt>
                <c:pt idx="641">
                  <c:v>0.916039707376521</c:v>
                </c:pt>
                <c:pt idx="642">
                  <c:v>0.916039707376521</c:v>
                </c:pt>
                <c:pt idx="643">
                  <c:v>0.915329599076229</c:v>
                </c:pt>
                <c:pt idx="644">
                  <c:v>0.915329599076229</c:v>
                </c:pt>
                <c:pt idx="645">
                  <c:v>0.915329599076229</c:v>
                </c:pt>
                <c:pt idx="646">
                  <c:v>0.915329599076229</c:v>
                </c:pt>
                <c:pt idx="647">
                  <c:v>0.915329599076229</c:v>
                </c:pt>
                <c:pt idx="648">
                  <c:v>0.915329599076229</c:v>
                </c:pt>
                <c:pt idx="649">
                  <c:v>0.915329599076229</c:v>
                </c:pt>
                <c:pt idx="650">
                  <c:v>0.915329599076229</c:v>
                </c:pt>
                <c:pt idx="651">
                  <c:v>0.915329599076229</c:v>
                </c:pt>
                <c:pt idx="652">
                  <c:v>0.915329599076229</c:v>
                </c:pt>
                <c:pt idx="653">
                  <c:v>0.915329599076229</c:v>
                </c:pt>
                <c:pt idx="654">
                  <c:v>0.915329599076229</c:v>
                </c:pt>
                <c:pt idx="655">
                  <c:v>0.915329599076229</c:v>
                </c:pt>
                <c:pt idx="656">
                  <c:v>0.915329599076229</c:v>
                </c:pt>
                <c:pt idx="657">
                  <c:v>0.915329599076229</c:v>
                </c:pt>
                <c:pt idx="658">
                  <c:v>0.915329599076229</c:v>
                </c:pt>
                <c:pt idx="659">
                  <c:v>0.915329599076229</c:v>
                </c:pt>
                <c:pt idx="660">
                  <c:v>0.915329599076229</c:v>
                </c:pt>
                <c:pt idx="661">
                  <c:v>0.915329599076229</c:v>
                </c:pt>
                <c:pt idx="662">
                  <c:v>0.915329599076229</c:v>
                </c:pt>
                <c:pt idx="663">
                  <c:v>0.915329599076229</c:v>
                </c:pt>
                <c:pt idx="664">
                  <c:v>0.915329599076229</c:v>
                </c:pt>
                <c:pt idx="665">
                  <c:v>0.914607730307241</c:v>
                </c:pt>
                <c:pt idx="666">
                  <c:v>0.914607730307241</c:v>
                </c:pt>
                <c:pt idx="667">
                  <c:v>0.913885291341754</c:v>
                </c:pt>
                <c:pt idx="668">
                  <c:v>0.913162852376266</c:v>
                </c:pt>
                <c:pt idx="669">
                  <c:v>0.912440413410779</c:v>
                </c:pt>
                <c:pt idx="670">
                  <c:v>0.911717974445292</c:v>
                </c:pt>
                <c:pt idx="671">
                  <c:v>0.910995535479804</c:v>
                </c:pt>
                <c:pt idx="672">
                  <c:v>0.910995535479804</c:v>
                </c:pt>
                <c:pt idx="673">
                  <c:v>0.910272523150058</c:v>
                </c:pt>
                <c:pt idx="674">
                  <c:v>0.910272523150058</c:v>
                </c:pt>
                <c:pt idx="675">
                  <c:v>0.909548936088731</c:v>
                </c:pt>
                <c:pt idx="676">
                  <c:v>0.909548936088731</c:v>
                </c:pt>
                <c:pt idx="677">
                  <c:v>0.909548936088731</c:v>
                </c:pt>
                <c:pt idx="678">
                  <c:v>0.909548936088731</c:v>
                </c:pt>
                <c:pt idx="679">
                  <c:v>0.909548936088731</c:v>
                </c:pt>
                <c:pt idx="680">
                  <c:v>0.909548936088731</c:v>
                </c:pt>
                <c:pt idx="681">
                  <c:v>0.909548936088731</c:v>
                </c:pt>
                <c:pt idx="682">
                  <c:v>0.909548936088731</c:v>
                </c:pt>
                <c:pt idx="683">
                  <c:v>0.909548936088731</c:v>
                </c:pt>
                <c:pt idx="684">
                  <c:v>0.909548936088731</c:v>
                </c:pt>
                <c:pt idx="685">
                  <c:v>0.909548936088731</c:v>
                </c:pt>
                <c:pt idx="686">
                  <c:v>0.909548936088731</c:v>
                </c:pt>
                <c:pt idx="687">
                  <c:v>0.909548936088731</c:v>
                </c:pt>
                <c:pt idx="688">
                  <c:v>0.909548936088731</c:v>
                </c:pt>
                <c:pt idx="689">
                  <c:v>0.909548936088731</c:v>
                </c:pt>
                <c:pt idx="690">
                  <c:v>0.908817199213357</c:v>
                </c:pt>
                <c:pt idx="691">
                  <c:v>0.908817199213357</c:v>
                </c:pt>
                <c:pt idx="692">
                  <c:v>0.908817199213357</c:v>
                </c:pt>
                <c:pt idx="693">
                  <c:v>0.908817199213357</c:v>
                </c:pt>
                <c:pt idx="694">
                  <c:v>0.908817199213357</c:v>
                </c:pt>
                <c:pt idx="695">
                  <c:v>0.908817199213357</c:v>
                </c:pt>
                <c:pt idx="696">
                  <c:v>0.908817199213357</c:v>
                </c:pt>
                <c:pt idx="697">
                  <c:v>0.908817199213357</c:v>
                </c:pt>
                <c:pt idx="698">
                  <c:v>0.908817199213357</c:v>
                </c:pt>
                <c:pt idx="699">
                  <c:v>0.908817199213357</c:v>
                </c:pt>
                <c:pt idx="700">
                  <c:v>0.908817199213357</c:v>
                </c:pt>
                <c:pt idx="701">
                  <c:v>0.908817199213357</c:v>
                </c:pt>
                <c:pt idx="702">
                  <c:v>0.908817199213357</c:v>
                </c:pt>
                <c:pt idx="703">
                  <c:v>0.908817199213357</c:v>
                </c:pt>
                <c:pt idx="704">
                  <c:v>0.908077722240849</c:v>
                </c:pt>
                <c:pt idx="705">
                  <c:v>0.908077722240849</c:v>
                </c:pt>
                <c:pt idx="706">
                  <c:v>0.908077722240849</c:v>
                </c:pt>
                <c:pt idx="707">
                  <c:v>0.908077722240849</c:v>
                </c:pt>
                <c:pt idx="708">
                  <c:v>0.908077722240849</c:v>
                </c:pt>
                <c:pt idx="709">
                  <c:v>0.908077722240849</c:v>
                </c:pt>
                <c:pt idx="710">
                  <c:v>0.908077722240849</c:v>
                </c:pt>
                <c:pt idx="711">
                  <c:v>0.908077722240849</c:v>
                </c:pt>
                <c:pt idx="712">
                  <c:v>0.908077722240849</c:v>
                </c:pt>
                <c:pt idx="713">
                  <c:v>0.908077722240849</c:v>
                </c:pt>
                <c:pt idx="714">
                  <c:v>0.908077722240849</c:v>
                </c:pt>
                <c:pt idx="715">
                  <c:v>0.908077722240849</c:v>
                </c:pt>
                <c:pt idx="716">
                  <c:v>0.908077722240849</c:v>
                </c:pt>
                <c:pt idx="717">
                  <c:v>0.908077722240849</c:v>
                </c:pt>
                <c:pt idx="718">
                  <c:v>0.908077722240849</c:v>
                </c:pt>
                <c:pt idx="719">
                  <c:v>0.908077722240849</c:v>
                </c:pt>
                <c:pt idx="720">
                  <c:v>0.908077722240849</c:v>
                </c:pt>
                <c:pt idx="721">
                  <c:v>0.908077722240849</c:v>
                </c:pt>
                <c:pt idx="722">
                  <c:v>0.908077722240849</c:v>
                </c:pt>
                <c:pt idx="723">
                  <c:v>0.908077722240849</c:v>
                </c:pt>
                <c:pt idx="724">
                  <c:v>0.908077722240849</c:v>
                </c:pt>
                <c:pt idx="725">
                  <c:v>0.908077722240849</c:v>
                </c:pt>
                <c:pt idx="726">
                  <c:v>0.908077722240849</c:v>
                </c:pt>
                <c:pt idx="727">
                  <c:v>0.908077722240849</c:v>
                </c:pt>
                <c:pt idx="728">
                  <c:v>0.908077722240849</c:v>
                </c:pt>
                <c:pt idx="729">
                  <c:v>0.908077722240849</c:v>
                </c:pt>
                <c:pt idx="730">
                  <c:v>0.908077722240849</c:v>
                </c:pt>
                <c:pt idx="731">
                  <c:v>0.908077722240849</c:v>
                </c:pt>
                <c:pt idx="732">
                  <c:v>0.908077722240849</c:v>
                </c:pt>
                <c:pt idx="733">
                  <c:v>0.908077722240849</c:v>
                </c:pt>
                <c:pt idx="734">
                  <c:v>0.908077722240849</c:v>
                </c:pt>
                <c:pt idx="735">
                  <c:v>0.908077722240849</c:v>
                </c:pt>
                <c:pt idx="736">
                  <c:v>0.908077722240849</c:v>
                </c:pt>
                <c:pt idx="737">
                  <c:v>0.908077722240849</c:v>
                </c:pt>
                <c:pt idx="738">
                  <c:v>0.908077722240849</c:v>
                </c:pt>
                <c:pt idx="739">
                  <c:v>0.908077722240849</c:v>
                </c:pt>
                <c:pt idx="740">
                  <c:v>0.908077722240849</c:v>
                </c:pt>
                <c:pt idx="741">
                  <c:v>0.908077722240849</c:v>
                </c:pt>
                <c:pt idx="742">
                  <c:v>0.908077722240849</c:v>
                </c:pt>
                <c:pt idx="743">
                  <c:v>0.908077722240849</c:v>
                </c:pt>
                <c:pt idx="744">
                  <c:v>0.908077722240849</c:v>
                </c:pt>
                <c:pt idx="745">
                  <c:v>0.908077722240849</c:v>
                </c:pt>
                <c:pt idx="746">
                  <c:v>0.908077722240849</c:v>
                </c:pt>
                <c:pt idx="747">
                  <c:v>0.908077722240849</c:v>
                </c:pt>
                <c:pt idx="748">
                  <c:v>0.908077722240849</c:v>
                </c:pt>
                <c:pt idx="749">
                  <c:v>0.908077722240849</c:v>
                </c:pt>
                <c:pt idx="750">
                  <c:v>0.908077722240849</c:v>
                </c:pt>
                <c:pt idx="751">
                  <c:v>0.908077722240849</c:v>
                </c:pt>
                <c:pt idx="752">
                  <c:v>0.908077722240849</c:v>
                </c:pt>
                <c:pt idx="753">
                  <c:v>0.908077722240849</c:v>
                </c:pt>
                <c:pt idx="754">
                  <c:v>0.908077722240849</c:v>
                </c:pt>
                <c:pt idx="755">
                  <c:v>0.908077722240849</c:v>
                </c:pt>
                <c:pt idx="756">
                  <c:v>0.908077722240849</c:v>
                </c:pt>
                <c:pt idx="757">
                  <c:v>0.908077722240849</c:v>
                </c:pt>
                <c:pt idx="758">
                  <c:v>0.908077722240849</c:v>
                </c:pt>
                <c:pt idx="759">
                  <c:v>0.908077722240849</c:v>
                </c:pt>
                <c:pt idx="760">
                  <c:v>0.908077722240849</c:v>
                </c:pt>
                <c:pt idx="761">
                  <c:v>0.908077722240849</c:v>
                </c:pt>
                <c:pt idx="762">
                  <c:v>0.908077722240849</c:v>
                </c:pt>
                <c:pt idx="763">
                  <c:v>0.908077722240849</c:v>
                </c:pt>
                <c:pt idx="764">
                  <c:v>0.908077722240849</c:v>
                </c:pt>
                <c:pt idx="765">
                  <c:v>0.90730025843756</c:v>
                </c:pt>
                <c:pt idx="766">
                  <c:v>0.90730025843756</c:v>
                </c:pt>
                <c:pt idx="767">
                  <c:v>0.90730025843756</c:v>
                </c:pt>
                <c:pt idx="768">
                  <c:v>0.90730025843756</c:v>
                </c:pt>
                <c:pt idx="769">
                  <c:v>0.90730025843756</c:v>
                </c:pt>
                <c:pt idx="770">
                  <c:v>0.90730025843756</c:v>
                </c:pt>
                <c:pt idx="771">
                  <c:v>0.90730025843756</c:v>
                </c:pt>
                <c:pt idx="772">
                  <c:v>0.90730025843756</c:v>
                </c:pt>
                <c:pt idx="773">
                  <c:v>0.90730025843756</c:v>
                </c:pt>
                <c:pt idx="774">
                  <c:v>0.90730025843756</c:v>
                </c:pt>
                <c:pt idx="775">
                  <c:v>0.90730025843756</c:v>
                </c:pt>
                <c:pt idx="776">
                  <c:v>0.90730025843756</c:v>
                </c:pt>
                <c:pt idx="777">
                  <c:v>0.906515396622303</c:v>
                </c:pt>
                <c:pt idx="778">
                  <c:v>0.906515396622303</c:v>
                </c:pt>
                <c:pt idx="779">
                  <c:v>0.906515396622303</c:v>
                </c:pt>
                <c:pt idx="780">
                  <c:v>0.906515396622303</c:v>
                </c:pt>
                <c:pt idx="781">
                  <c:v>0.906515396622303</c:v>
                </c:pt>
                <c:pt idx="782">
                  <c:v>0.906515396622303</c:v>
                </c:pt>
                <c:pt idx="783">
                  <c:v>0.906515396622303</c:v>
                </c:pt>
                <c:pt idx="784">
                  <c:v>0.906515396622303</c:v>
                </c:pt>
                <c:pt idx="785">
                  <c:v>0.906515396622303</c:v>
                </c:pt>
                <c:pt idx="786">
                  <c:v>0.906515396622303</c:v>
                </c:pt>
                <c:pt idx="787">
                  <c:v>0.906515396622303</c:v>
                </c:pt>
                <c:pt idx="788">
                  <c:v>0.906515396622303</c:v>
                </c:pt>
                <c:pt idx="789">
                  <c:v>0.906515396622303</c:v>
                </c:pt>
                <c:pt idx="790">
                  <c:v>0.906515396622303</c:v>
                </c:pt>
                <c:pt idx="791">
                  <c:v>0.906515396622303</c:v>
                </c:pt>
                <c:pt idx="792">
                  <c:v>0.906515396622303</c:v>
                </c:pt>
                <c:pt idx="793">
                  <c:v>0.906515396622303</c:v>
                </c:pt>
                <c:pt idx="794">
                  <c:v>0.906515396622303</c:v>
                </c:pt>
                <c:pt idx="795">
                  <c:v>0.906515396622303</c:v>
                </c:pt>
                <c:pt idx="796">
                  <c:v>0.906515396622303</c:v>
                </c:pt>
                <c:pt idx="797">
                  <c:v>0.906515396622303</c:v>
                </c:pt>
                <c:pt idx="798">
                  <c:v>0.906515396622303</c:v>
                </c:pt>
                <c:pt idx="799">
                  <c:v>0.906515396622303</c:v>
                </c:pt>
                <c:pt idx="800">
                  <c:v>0.906515396622303</c:v>
                </c:pt>
                <c:pt idx="801">
                  <c:v>0.906515396622303</c:v>
                </c:pt>
                <c:pt idx="802">
                  <c:v>0.906515396622303</c:v>
                </c:pt>
                <c:pt idx="803">
                  <c:v>0.906515396622303</c:v>
                </c:pt>
                <c:pt idx="804">
                  <c:v>0.906515396622303</c:v>
                </c:pt>
                <c:pt idx="805">
                  <c:v>0.906515396622303</c:v>
                </c:pt>
                <c:pt idx="806">
                  <c:v>0.906515396622303</c:v>
                </c:pt>
                <c:pt idx="807">
                  <c:v>0.906515396622303</c:v>
                </c:pt>
                <c:pt idx="808">
                  <c:v>0.906515396622303</c:v>
                </c:pt>
                <c:pt idx="809">
                  <c:v>0.906515396622303</c:v>
                </c:pt>
                <c:pt idx="810">
                  <c:v>0.906515396622303</c:v>
                </c:pt>
                <c:pt idx="811">
                  <c:v>0.906515396622303</c:v>
                </c:pt>
                <c:pt idx="812">
                  <c:v>0.906515396622303</c:v>
                </c:pt>
                <c:pt idx="813">
                  <c:v>0.906515396622303</c:v>
                </c:pt>
                <c:pt idx="814">
                  <c:v>0.905705284560978</c:v>
                </c:pt>
                <c:pt idx="815">
                  <c:v>0.904895172499654</c:v>
                </c:pt>
                <c:pt idx="816">
                  <c:v>0.904895172499654</c:v>
                </c:pt>
                <c:pt idx="817">
                  <c:v>0.904895172499654</c:v>
                </c:pt>
                <c:pt idx="818">
                  <c:v>0.904895172499654</c:v>
                </c:pt>
                <c:pt idx="819">
                  <c:v>0.904082878808002</c:v>
                </c:pt>
                <c:pt idx="820">
                  <c:v>0.904082878808002</c:v>
                </c:pt>
                <c:pt idx="821">
                  <c:v>0.904082878808002</c:v>
                </c:pt>
                <c:pt idx="822">
                  <c:v>0.904082878808002</c:v>
                </c:pt>
                <c:pt idx="823">
                  <c:v>0.904082878808002</c:v>
                </c:pt>
                <c:pt idx="824">
                  <c:v>0.904082878808002</c:v>
                </c:pt>
                <c:pt idx="825">
                  <c:v>0.904082878808002</c:v>
                </c:pt>
                <c:pt idx="826">
                  <c:v>0.904082878808002</c:v>
                </c:pt>
                <c:pt idx="827">
                  <c:v>0.904082878808002</c:v>
                </c:pt>
                <c:pt idx="828">
                  <c:v>0.904082878808002</c:v>
                </c:pt>
                <c:pt idx="829">
                  <c:v>0.904082878808002</c:v>
                </c:pt>
                <c:pt idx="830">
                  <c:v>0.904082878808002</c:v>
                </c:pt>
                <c:pt idx="831">
                  <c:v>0.904082878808002</c:v>
                </c:pt>
                <c:pt idx="832">
                  <c:v>0.904082878808002</c:v>
                </c:pt>
                <c:pt idx="833">
                  <c:v>0.904082878808002</c:v>
                </c:pt>
                <c:pt idx="834">
                  <c:v>0.904082878808002</c:v>
                </c:pt>
                <c:pt idx="835">
                  <c:v>0.904082878808002</c:v>
                </c:pt>
                <c:pt idx="836">
                  <c:v>0.904082878808002</c:v>
                </c:pt>
                <c:pt idx="837">
                  <c:v>0.904082878808002</c:v>
                </c:pt>
                <c:pt idx="838">
                  <c:v>0.904082878808002</c:v>
                </c:pt>
                <c:pt idx="839">
                  <c:v>0.904082878808002</c:v>
                </c:pt>
                <c:pt idx="840">
                  <c:v>0.904082878808002</c:v>
                </c:pt>
                <c:pt idx="841">
                  <c:v>0.904082878808002</c:v>
                </c:pt>
                <c:pt idx="842">
                  <c:v>0.904082878808002</c:v>
                </c:pt>
                <c:pt idx="843">
                  <c:v>0.904082878808002</c:v>
                </c:pt>
                <c:pt idx="844">
                  <c:v>0.904082878808002</c:v>
                </c:pt>
                <c:pt idx="845">
                  <c:v>0.904082878808002</c:v>
                </c:pt>
                <c:pt idx="846">
                  <c:v>0.904082878808002</c:v>
                </c:pt>
                <c:pt idx="847">
                  <c:v>0.904082878808002</c:v>
                </c:pt>
                <c:pt idx="848">
                  <c:v>0.904082878808002</c:v>
                </c:pt>
                <c:pt idx="849">
                  <c:v>0.904082878808002</c:v>
                </c:pt>
                <c:pt idx="850">
                  <c:v>0.904082878808002</c:v>
                </c:pt>
                <c:pt idx="851">
                  <c:v>0.904082878808002</c:v>
                </c:pt>
                <c:pt idx="852">
                  <c:v>0.904082878808002</c:v>
                </c:pt>
                <c:pt idx="853">
                  <c:v>0.904082878808002</c:v>
                </c:pt>
                <c:pt idx="854">
                  <c:v>0.904082878808002</c:v>
                </c:pt>
                <c:pt idx="855">
                  <c:v>0.904082878808002</c:v>
                </c:pt>
                <c:pt idx="856">
                  <c:v>0.904082878808002</c:v>
                </c:pt>
                <c:pt idx="857">
                  <c:v>0.904082878808002</c:v>
                </c:pt>
                <c:pt idx="858">
                  <c:v>0.904082878808002</c:v>
                </c:pt>
                <c:pt idx="859">
                  <c:v>0.904082878808002</c:v>
                </c:pt>
                <c:pt idx="860">
                  <c:v>0.904082878808002</c:v>
                </c:pt>
                <c:pt idx="861">
                  <c:v>0.904082878808002</c:v>
                </c:pt>
                <c:pt idx="862">
                  <c:v>0.904082878808002</c:v>
                </c:pt>
                <c:pt idx="863">
                  <c:v>0.904082878808002</c:v>
                </c:pt>
                <c:pt idx="864">
                  <c:v>0.904082878808002</c:v>
                </c:pt>
                <c:pt idx="865">
                  <c:v>0.904082878808002</c:v>
                </c:pt>
                <c:pt idx="866">
                  <c:v>0.904082878808002</c:v>
                </c:pt>
                <c:pt idx="867">
                  <c:v>0.904082878808002</c:v>
                </c:pt>
                <c:pt idx="868">
                  <c:v>0.904082878808002</c:v>
                </c:pt>
                <c:pt idx="869">
                  <c:v>0.904082878808002</c:v>
                </c:pt>
                <c:pt idx="870">
                  <c:v>0.904082878808002</c:v>
                </c:pt>
                <c:pt idx="871">
                  <c:v>0.904082878808002</c:v>
                </c:pt>
                <c:pt idx="872">
                  <c:v>0.904082878808002</c:v>
                </c:pt>
                <c:pt idx="873">
                  <c:v>0.904082878808002</c:v>
                </c:pt>
                <c:pt idx="874">
                  <c:v>0.904082878808002</c:v>
                </c:pt>
                <c:pt idx="875">
                  <c:v>0.904082878808002</c:v>
                </c:pt>
                <c:pt idx="876">
                  <c:v>0.904082878808002</c:v>
                </c:pt>
                <c:pt idx="877">
                  <c:v>0.904082878808002</c:v>
                </c:pt>
                <c:pt idx="878">
                  <c:v>0.904082878808002</c:v>
                </c:pt>
                <c:pt idx="879">
                  <c:v>0.904082878808002</c:v>
                </c:pt>
                <c:pt idx="880">
                  <c:v>0.904082878808002</c:v>
                </c:pt>
                <c:pt idx="881">
                  <c:v>0.904082878808002</c:v>
                </c:pt>
                <c:pt idx="882">
                  <c:v>0.904082878808002</c:v>
                </c:pt>
                <c:pt idx="883">
                  <c:v>0.904082878808002</c:v>
                </c:pt>
                <c:pt idx="884">
                  <c:v>0.904082878808002</c:v>
                </c:pt>
                <c:pt idx="885">
                  <c:v>0.904082878808002</c:v>
                </c:pt>
                <c:pt idx="886">
                  <c:v>0.904082878808002</c:v>
                </c:pt>
                <c:pt idx="887">
                  <c:v>0.904082878808002</c:v>
                </c:pt>
                <c:pt idx="888">
                  <c:v>0.904082878808002</c:v>
                </c:pt>
                <c:pt idx="889">
                  <c:v>0.904082878808002</c:v>
                </c:pt>
                <c:pt idx="890">
                  <c:v>0.904082878808002</c:v>
                </c:pt>
                <c:pt idx="891">
                  <c:v>0.904082878808002</c:v>
                </c:pt>
                <c:pt idx="892">
                  <c:v>0.904082878808002</c:v>
                </c:pt>
                <c:pt idx="893">
                  <c:v>0.904082878808002</c:v>
                </c:pt>
                <c:pt idx="894">
                  <c:v>0.904082878808002</c:v>
                </c:pt>
                <c:pt idx="895">
                  <c:v>0.904082878808002</c:v>
                </c:pt>
                <c:pt idx="896">
                  <c:v>0.904082878808002</c:v>
                </c:pt>
                <c:pt idx="897">
                  <c:v>0.904082878808002</c:v>
                </c:pt>
                <c:pt idx="898">
                  <c:v>0.904082878808002</c:v>
                </c:pt>
                <c:pt idx="899">
                  <c:v>0.904082878808002</c:v>
                </c:pt>
                <c:pt idx="900">
                  <c:v>0.904082878808002</c:v>
                </c:pt>
                <c:pt idx="901">
                  <c:v>0.904082878808002</c:v>
                </c:pt>
                <c:pt idx="902">
                  <c:v>0.904082878808002</c:v>
                </c:pt>
                <c:pt idx="903">
                  <c:v>0.904082878808002</c:v>
                </c:pt>
                <c:pt idx="904">
                  <c:v>0.904082878808002</c:v>
                </c:pt>
                <c:pt idx="905">
                  <c:v>0.904082878808002</c:v>
                </c:pt>
                <c:pt idx="906">
                  <c:v>0.904082878808002</c:v>
                </c:pt>
                <c:pt idx="907">
                  <c:v>0.904082878808002</c:v>
                </c:pt>
                <c:pt idx="908">
                  <c:v>0.903200846731116</c:v>
                </c:pt>
                <c:pt idx="909">
                  <c:v>0.903200846731116</c:v>
                </c:pt>
                <c:pt idx="910">
                  <c:v>0.902317952452787</c:v>
                </c:pt>
                <c:pt idx="911">
                  <c:v>0.901435058174457</c:v>
                </c:pt>
                <c:pt idx="912">
                  <c:v>0.900552163896127</c:v>
                </c:pt>
                <c:pt idx="913">
                  <c:v>0.899669269617798</c:v>
                </c:pt>
                <c:pt idx="914">
                  <c:v>0.899669269617798</c:v>
                </c:pt>
                <c:pt idx="915">
                  <c:v>0.899669269617798</c:v>
                </c:pt>
                <c:pt idx="916">
                  <c:v>0.898784639067535</c:v>
                </c:pt>
                <c:pt idx="917">
                  <c:v>0.898784639067535</c:v>
                </c:pt>
                <c:pt idx="918">
                  <c:v>0.898784639067535</c:v>
                </c:pt>
                <c:pt idx="919">
                  <c:v>0.898784639067535</c:v>
                </c:pt>
                <c:pt idx="920">
                  <c:v>0.898784639067535</c:v>
                </c:pt>
                <c:pt idx="921">
                  <c:v>0.898784639067535</c:v>
                </c:pt>
                <c:pt idx="922">
                  <c:v>0.898784639067535</c:v>
                </c:pt>
                <c:pt idx="923">
                  <c:v>0.898784639067535</c:v>
                </c:pt>
                <c:pt idx="924">
                  <c:v>0.898784639067535</c:v>
                </c:pt>
                <c:pt idx="925">
                  <c:v>0.898784639067535</c:v>
                </c:pt>
                <c:pt idx="926">
                  <c:v>0.898784639067535</c:v>
                </c:pt>
                <c:pt idx="927">
                  <c:v>0.898784639067535</c:v>
                </c:pt>
                <c:pt idx="928">
                  <c:v>0.898784639067535</c:v>
                </c:pt>
                <c:pt idx="929">
                  <c:v>0.898784639067535</c:v>
                </c:pt>
                <c:pt idx="930">
                  <c:v>0.898784639067535</c:v>
                </c:pt>
                <c:pt idx="931">
                  <c:v>0.898784639067535</c:v>
                </c:pt>
                <c:pt idx="932">
                  <c:v>0.898784639067535</c:v>
                </c:pt>
                <c:pt idx="933">
                  <c:v>0.898784639067535</c:v>
                </c:pt>
                <c:pt idx="934">
                  <c:v>0.898784639067535</c:v>
                </c:pt>
                <c:pt idx="935">
                  <c:v>0.898784639067535</c:v>
                </c:pt>
                <c:pt idx="936">
                  <c:v>0.898784639067535</c:v>
                </c:pt>
                <c:pt idx="937">
                  <c:v>0.898784639067535</c:v>
                </c:pt>
                <c:pt idx="938">
                  <c:v>0.898784639067535</c:v>
                </c:pt>
                <c:pt idx="939">
                  <c:v>0.898784639067535</c:v>
                </c:pt>
                <c:pt idx="940">
                  <c:v>0.898784639067535</c:v>
                </c:pt>
                <c:pt idx="941">
                  <c:v>0.898784639067535</c:v>
                </c:pt>
                <c:pt idx="942">
                  <c:v>0.898784639067535</c:v>
                </c:pt>
                <c:pt idx="943">
                  <c:v>0.898784639067535</c:v>
                </c:pt>
                <c:pt idx="944">
                  <c:v>0.898784639067535</c:v>
                </c:pt>
                <c:pt idx="945">
                  <c:v>0.898784639067535</c:v>
                </c:pt>
                <c:pt idx="946">
                  <c:v>0.898784639067535</c:v>
                </c:pt>
                <c:pt idx="947">
                  <c:v>0.898784639067535</c:v>
                </c:pt>
                <c:pt idx="948">
                  <c:v>0.898784639067535</c:v>
                </c:pt>
                <c:pt idx="949">
                  <c:v>0.898784639067535</c:v>
                </c:pt>
                <c:pt idx="950">
                  <c:v>0.898784639067535</c:v>
                </c:pt>
                <c:pt idx="951">
                  <c:v>0.898784639067535</c:v>
                </c:pt>
                <c:pt idx="952">
                  <c:v>0.898784639067535</c:v>
                </c:pt>
                <c:pt idx="953">
                  <c:v>0.898784639067535</c:v>
                </c:pt>
                <c:pt idx="954">
                  <c:v>0.898784639067535</c:v>
                </c:pt>
                <c:pt idx="955">
                  <c:v>0.898784639067535</c:v>
                </c:pt>
                <c:pt idx="956">
                  <c:v>0.898784639067535</c:v>
                </c:pt>
                <c:pt idx="957">
                  <c:v>0.898784639067535</c:v>
                </c:pt>
                <c:pt idx="958">
                  <c:v>0.898784639067535</c:v>
                </c:pt>
                <c:pt idx="959">
                  <c:v>0.898784639067535</c:v>
                </c:pt>
                <c:pt idx="960">
                  <c:v>0.898784639067535</c:v>
                </c:pt>
                <c:pt idx="961">
                  <c:v>0.898784639067535</c:v>
                </c:pt>
                <c:pt idx="962">
                  <c:v>0.898784639067535</c:v>
                </c:pt>
                <c:pt idx="963">
                  <c:v>0.898784639067535</c:v>
                </c:pt>
                <c:pt idx="964">
                  <c:v>0.898784639067535</c:v>
                </c:pt>
                <c:pt idx="965">
                  <c:v>0.898784639067535</c:v>
                </c:pt>
                <c:pt idx="966">
                  <c:v>0.898784639067535</c:v>
                </c:pt>
                <c:pt idx="967">
                  <c:v>0.898784639067535</c:v>
                </c:pt>
                <c:pt idx="968">
                  <c:v>0.898784639067535</c:v>
                </c:pt>
                <c:pt idx="969">
                  <c:v>0.898784639067535</c:v>
                </c:pt>
                <c:pt idx="970">
                  <c:v>0.898784639067535</c:v>
                </c:pt>
                <c:pt idx="971">
                  <c:v>0.898784639067535</c:v>
                </c:pt>
                <c:pt idx="972">
                  <c:v>0.898784639067535</c:v>
                </c:pt>
                <c:pt idx="973">
                  <c:v>0.898784639067535</c:v>
                </c:pt>
                <c:pt idx="974">
                  <c:v>0.898784639067535</c:v>
                </c:pt>
                <c:pt idx="975">
                  <c:v>0.898784639067535</c:v>
                </c:pt>
                <c:pt idx="976">
                  <c:v>0.898784639067535</c:v>
                </c:pt>
                <c:pt idx="977">
                  <c:v>0.898784639067535</c:v>
                </c:pt>
                <c:pt idx="978">
                  <c:v>0.898784639067535</c:v>
                </c:pt>
                <c:pt idx="979">
                  <c:v>0.898784639067535</c:v>
                </c:pt>
                <c:pt idx="980">
                  <c:v>0.898784639067535</c:v>
                </c:pt>
                <c:pt idx="981">
                  <c:v>0.898784639067535</c:v>
                </c:pt>
                <c:pt idx="982">
                  <c:v>0.898784639067535</c:v>
                </c:pt>
                <c:pt idx="983">
                  <c:v>0.898784639067535</c:v>
                </c:pt>
                <c:pt idx="984">
                  <c:v>0.898784639067535</c:v>
                </c:pt>
                <c:pt idx="985">
                  <c:v>0.898784639067535</c:v>
                </c:pt>
                <c:pt idx="986">
                  <c:v>0.898784639067535</c:v>
                </c:pt>
                <c:pt idx="987">
                  <c:v>0.898784639067535</c:v>
                </c:pt>
                <c:pt idx="988">
                  <c:v>0.898784639067535</c:v>
                </c:pt>
                <c:pt idx="989">
                  <c:v>0.898784639067535</c:v>
                </c:pt>
                <c:pt idx="990">
                  <c:v>0.898784639067535</c:v>
                </c:pt>
                <c:pt idx="991">
                  <c:v>0.898784639067535</c:v>
                </c:pt>
                <c:pt idx="992">
                  <c:v>0.898784639067535</c:v>
                </c:pt>
                <c:pt idx="993">
                  <c:v>0.898784639067535</c:v>
                </c:pt>
                <c:pt idx="994">
                  <c:v>0.898784639067535</c:v>
                </c:pt>
                <c:pt idx="995">
                  <c:v>0.898784639067535</c:v>
                </c:pt>
                <c:pt idx="996">
                  <c:v>0.898784639067535</c:v>
                </c:pt>
                <c:pt idx="997">
                  <c:v>0.898784639067535</c:v>
                </c:pt>
                <c:pt idx="998">
                  <c:v>0.898784639067535</c:v>
                </c:pt>
                <c:pt idx="999">
                  <c:v>0.898784639067535</c:v>
                </c:pt>
                <c:pt idx="1000">
                  <c:v>0.898784639067535</c:v>
                </c:pt>
                <c:pt idx="1001">
                  <c:v>0.898784639067535</c:v>
                </c:pt>
                <c:pt idx="1002">
                  <c:v>0.898784639067535</c:v>
                </c:pt>
                <c:pt idx="1003">
                  <c:v>0.898784639067535</c:v>
                </c:pt>
                <c:pt idx="1004">
                  <c:v>0.898784639067535</c:v>
                </c:pt>
                <c:pt idx="1005">
                  <c:v>0.898784639067535</c:v>
                </c:pt>
                <c:pt idx="1006">
                  <c:v>0.898784639067535</c:v>
                </c:pt>
                <c:pt idx="1007">
                  <c:v>0.898784639067535</c:v>
                </c:pt>
                <c:pt idx="1008">
                  <c:v>0.898784639067535</c:v>
                </c:pt>
                <c:pt idx="1009">
                  <c:v>0.897811928419193</c:v>
                </c:pt>
                <c:pt idx="1010">
                  <c:v>0.897811928419193</c:v>
                </c:pt>
                <c:pt idx="1011">
                  <c:v>0.897811928419193</c:v>
                </c:pt>
                <c:pt idx="1012">
                  <c:v>0.897811928419193</c:v>
                </c:pt>
                <c:pt idx="1013">
                  <c:v>0.897811928419193</c:v>
                </c:pt>
                <c:pt idx="1014">
                  <c:v>0.897811928419193</c:v>
                </c:pt>
                <c:pt idx="1015">
                  <c:v>0.897811928419193</c:v>
                </c:pt>
                <c:pt idx="1016">
                  <c:v>0.897811928419193</c:v>
                </c:pt>
                <c:pt idx="1017">
                  <c:v>0.897811928419193</c:v>
                </c:pt>
                <c:pt idx="1018">
                  <c:v>0.897811928419193</c:v>
                </c:pt>
                <c:pt idx="1019">
                  <c:v>0.897811928419193</c:v>
                </c:pt>
                <c:pt idx="1020">
                  <c:v>0.897811928419193</c:v>
                </c:pt>
                <c:pt idx="1021">
                  <c:v>0.897811928419193</c:v>
                </c:pt>
                <c:pt idx="1022">
                  <c:v>0.897811928419193</c:v>
                </c:pt>
                <c:pt idx="1023">
                  <c:v>0.897811928419193</c:v>
                </c:pt>
                <c:pt idx="1024">
                  <c:v>0.897811928419193</c:v>
                </c:pt>
                <c:pt idx="1025">
                  <c:v>0.897811928419193</c:v>
                </c:pt>
                <c:pt idx="1026">
                  <c:v>0.897811928419193</c:v>
                </c:pt>
                <c:pt idx="1027">
                  <c:v>0.897811928419193</c:v>
                </c:pt>
                <c:pt idx="1028">
                  <c:v>0.897811928419193</c:v>
                </c:pt>
                <c:pt idx="1029">
                  <c:v>0.897811928419193</c:v>
                </c:pt>
                <c:pt idx="1030">
                  <c:v>0.897811928419193</c:v>
                </c:pt>
                <c:pt idx="1031">
                  <c:v>0.897811928419193</c:v>
                </c:pt>
                <c:pt idx="1032">
                  <c:v>0.897811928419193</c:v>
                </c:pt>
                <c:pt idx="1033">
                  <c:v>0.897811928419193</c:v>
                </c:pt>
                <c:pt idx="1034">
                  <c:v>0.897811928419193</c:v>
                </c:pt>
                <c:pt idx="1035">
                  <c:v>0.897811928419193</c:v>
                </c:pt>
                <c:pt idx="1036">
                  <c:v>0.897811928419193</c:v>
                </c:pt>
                <c:pt idx="1037">
                  <c:v>0.897811928419193</c:v>
                </c:pt>
                <c:pt idx="1038">
                  <c:v>0.897811928419193</c:v>
                </c:pt>
                <c:pt idx="1039">
                  <c:v>0.897811928419193</c:v>
                </c:pt>
                <c:pt idx="1040">
                  <c:v>0.897811928419193</c:v>
                </c:pt>
                <c:pt idx="1041">
                  <c:v>0.897811928419193</c:v>
                </c:pt>
                <c:pt idx="1042">
                  <c:v>0.897811928419193</c:v>
                </c:pt>
                <c:pt idx="1043">
                  <c:v>0.897811928419193</c:v>
                </c:pt>
                <c:pt idx="1044">
                  <c:v>0.897811928419193</c:v>
                </c:pt>
                <c:pt idx="1045">
                  <c:v>0.897811928419193</c:v>
                </c:pt>
                <c:pt idx="1046">
                  <c:v>0.896799739097413</c:v>
                </c:pt>
                <c:pt idx="1047">
                  <c:v>0.896799739097413</c:v>
                </c:pt>
                <c:pt idx="1048">
                  <c:v>0.896799739097413</c:v>
                </c:pt>
                <c:pt idx="1049">
                  <c:v>0.896799739097413</c:v>
                </c:pt>
                <c:pt idx="1050">
                  <c:v>0.896799739097413</c:v>
                </c:pt>
                <c:pt idx="1051">
                  <c:v>0.896799739097413</c:v>
                </c:pt>
                <c:pt idx="1052">
                  <c:v>0.896799739097413</c:v>
                </c:pt>
                <c:pt idx="1053">
                  <c:v>0.896799739097413</c:v>
                </c:pt>
                <c:pt idx="1054">
                  <c:v>0.896799739097413</c:v>
                </c:pt>
                <c:pt idx="1055">
                  <c:v>0.896799739097413</c:v>
                </c:pt>
                <c:pt idx="1056">
                  <c:v>0.896799739097413</c:v>
                </c:pt>
                <c:pt idx="1057">
                  <c:v>0.896799739097413</c:v>
                </c:pt>
                <c:pt idx="1058">
                  <c:v>0.896799739097413</c:v>
                </c:pt>
                <c:pt idx="1059">
                  <c:v>0.896799739097413</c:v>
                </c:pt>
                <c:pt idx="1060">
                  <c:v>0.896799739097413</c:v>
                </c:pt>
                <c:pt idx="1061">
                  <c:v>0.896799739097413</c:v>
                </c:pt>
                <c:pt idx="1062">
                  <c:v>0.896799739097413</c:v>
                </c:pt>
                <c:pt idx="1063">
                  <c:v>0.896799739097413</c:v>
                </c:pt>
                <c:pt idx="1064">
                  <c:v>0.896799739097413</c:v>
                </c:pt>
                <c:pt idx="1065">
                  <c:v>0.896799739097413</c:v>
                </c:pt>
                <c:pt idx="1066">
                  <c:v>0.895765368002721</c:v>
                </c:pt>
                <c:pt idx="1067">
                  <c:v>0.895765368002721</c:v>
                </c:pt>
                <c:pt idx="1068">
                  <c:v>0.895765368002721</c:v>
                </c:pt>
                <c:pt idx="1069">
                  <c:v>0.895765368002721</c:v>
                </c:pt>
                <c:pt idx="1070">
                  <c:v>0.895765368002721</c:v>
                </c:pt>
                <c:pt idx="1071">
                  <c:v>0.895765368002721</c:v>
                </c:pt>
                <c:pt idx="1072">
                  <c:v>0.895765368002721</c:v>
                </c:pt>
                <c:pt idx="1073">
                  <c:v>0.895765368002721</c:v>
                </c:pt>
                <c:pt idx="1074">
                  <c:v>0.895765368002721</c:v>
                </c:pt>
                <c:pt idx="1075">
                  <c:v>0.895765368002721</c:v>
                </c:pt>
                <c:pt idx="1076">
                  <c:v>0.895765368002721</c:v>
                </c:pt>
                <c:pt idx="1077">
                  <c:v>0.895765368002721</c:v>
                </c:pt>
                <c:pt idx="1078">
                  <c:v>0.895765368002721</c:v>
                </c:pt>
                <c:pt idx="1079">
                  <c:v>0.895765368002721</c:v>
                </c:pt>
                <c:pt idx="1080">
                  <c:v>0.895765368002721</c:v>
                </c:pt>
                <c:pt idx="1081">
                  <c:v>0.895765368002721</c:v>
                </c:pt>
                <c:pt idx="1082">
                  <c:v>0.895765368002721</c:v>
                </c:pt>
                <c:pt idx="1083">
                  <c:v>0.895765368002721</c:v>
                </c:pt>
                <c:pt idx="1084">
                  <c:v>0.895765368002721</c:v>
                </c:pt>
                <c:pt idx="1085">
                  <c:v>0.895765368002721</c:v>
                </c:pt>
                <c:pt idx="1086">
                  <c:v>0.895765368002721</c:v>
                </c:pt>
                <c:pt idx="1087">
                  <c:v>0.895765368002721</c:v>
                </c:pt>
                <c:pt idx="1088">
                  <c:v>0.895765368002721</c:v>
                </c:pt>
                <c:pt idx="1089">
                  <c:v>0.895765368002721</c:v>
                </c:pt>
                <c:pt idx="1090">
                  <c:v>0.895765368002721</c:v>
                </c:pt>
                <c:pt idx="1091">
                  <c:v>0.895765368002721</c:v>
                </c:pt>
                <c:pt idx="1092">
                  <c:v>0.895765368002721</c:v>
                </c:pt>
                <c:pt idx="1093">
                  <c:v>0.895765368002721</c:v>
                </c:pt>
                <c:pt idx="1094">
                  <c:v>0.895765368002721</c:v>
                </c:pt>
                <c:pt idx="1095">
                  <c:v>0.895765368002721</c:v>
                </c:pt>
                <c:pt idx="1096">
                  <c:v>0.895765368002721</c:v>
                </c:pt>
                <c:pt idx="1097">
                  <c:v>0.895765368002721</c:v>
                </c:pt>
                <c:pt idx="1098">
                  <c:v>0.895765368002721</c:v>
                </c:pt>
                <c:pt idx="1099">
                  <c:v>0.895765368002721</c:v>
                </c:pt>
                <c:pt idx="1100">
                  <c:v>0.895765368002721</c:v>
                </c:pt>
                <c:pt idx="1101">
                  <c:v>0.895765368002721</c:v>
                </c:pt>
                <c:pt idx="1102">
                  <c:v>0.895765368002721</c:v>
                </c:pt>
                <c:pt idx="1103">
                  <c:v>0.895765368002721</c:v>
                </c:pt>
                <c:pt idx="1104">
                  <c:v>0.895765368002721</c:v>
                </c:pt>
                <c:pt idx="1105">
                  <c:v>0.895765368002721</c:v>
                </c:pt>
                <c:pt idx="1106">
                  <c:v>0.895765368002721</c:v>
                </c:pt>
                <c:pt idx="1107">
                  <c:v>0.895765368002721</c:v>
                </c:pt>
                <c:pt idx="1108">
                  <c:v>0.895765368002721</c:v>
                </c:pt>
                <c:pt idx="1109">
                  <c:v>0.895765368002721</c:v>
                </c:pt>
                <c:pt idx="1110">
                  <c:v>0.895765368002721</c:v>
                </c:pt>
                <c:pt idx="1111">
                  <c:v>0.895765368002721</c:v>
                </c:pt>
                <c:pt idx="1112">
                  <c:v>0.895765368002721</c:v>
                </c:pt>
                <c:pt idx="1113">
                  <c:v>0.895765368002721</c:v>
                </c:pt>
                <c:pt idx="1114">
                  <c:v>0.895765368002721</c:v>
                </c:pt>
                <c:pt idx="1115">
                  <c:v>0.895765368002721</c:v>
                </c:pt>
                <c:pt idx="1116">
                  <c:v>0.895765368002721</c:v>
                </c:pt>
                <c:pt idx="1117">
                  <c:v>0.895765368002721</c:v>
                </c:pt>
                <c:pt idx="1118">
                  <c:v>0.895765368002721</c:v>
                </c:pt>
                <c:pt idx="1119">
                  <c:v>0.895765368002721</c:v>
                </c:pt>
                <c:pt idx="1120">
                  <c:v>0.895765368002721</c:v>
                </c:pt>
                <c:pt idx="1121">
                  <c:v>0.895765368002721</c:v>
                </c:pt>
                <c:pt idx="1122">
                  <c:v>0.895765368002721</c:v>
                </c:pt>
                <c:pt idx="1123">
                  <c:v>0.895765368002721</c:v>
                </c:pt>
                <c:pt idx="1124">
                  <c:v>0.895765368002721</c:v>
                </c:pt>
                <c:pt idx="1125">
                  <c:v>0.895765368002721</c:v>
                </c:pt>
                <c:pt idx="1126">
                  <c:v>0.895765368002721</c:v>
                </c:pt>
                <c:pt idx="1127">
                  <c:v>0.895765368002721</c:v>
                </c:pt>
                <c:pt idx="1128">
                  <c:v>0.895765368002721</c:v>
                </c:pt>
                <c:pt idx="1129">
                  <c:v>0.895765368002721</c:v>
                </c:pt>
                <c:pt idx="1130">
                  <c:v>0.895765368002721</c:v>
                </c:pt>
                <c:pt idx="1131">
                  <c:v>0.895765368002721</c:v>
                </c:pt>
                <c:pt idx="1132">
                  <c:v>0.895765368002721</c:v>
                </c:pt>
                <c:pt idx="1133">
                  <c:v>0.895765368002721</c:v>
                </c:pt>
                <c:pt idx="1134">
                  <c:v>0.895765368002721</c:v>
                </c:pt>
                <c:pt idx="1135">
                  <c:v>0.895765368002721</c:v>
                </c:pt>
                <c:pt idx="1136">
                  <c:v>0.895765368002721</c:v>
                </c:pt>
                <c:pt idx="1137">
                  <c:v>0.895765368002721</c:v>
                </c:pt>
                <c:pt idx="1138">
                  <c:v>0.895765368002721</c:v>
                </c:pt>
                <c:pt idx="1139">
                  <c:v>0.895765368002721</c:v>
                </c:pt>
                <c:pt idx="1140">
                  <c:v>0.895765368002721</c:v>
                </c:pt>
                <c:pt idx="1141">
                  <c:v>0.895765368002721</c:v>
                </c:pt>
                <c:pt idx="1142">
                  <c:v>0.895765368002721</c:v>
                </c:pt>
                <c:pt idx="1143">
                  <c:v>0.895765368002721</c:v>
                </c:pt>
                <c:pt idx="1144">
                  <c:v>0.895765368002721</c:v>
                </c:pt>
                <c:pt idx="1145">
                  <c:v>0.895765368002721</c:v>
                </c:pt>
                <c:pt idx="1146">
                  <c:v>0.895765368002721</c:v>
                </c:pt>
                <c:pt idx="1147">
                  <c:v>0.895765368002721</c:v>
                </c:pt>
                <c:pt idx="1148">
                  <c:v>0.895765368002721</c:v>
                </c:pt>
                <c:pt idx="1149">
                  <c:v>0.895765368002721</c:v>
                </c:pt>
                <c:pt idx="1150">
                  <c:v>0.895765368002721</c:v>
                </c:pt>
                <c:pt idx="1151">
                  <c:v>0.895765368002721</c:v>
                </c:pt>
                <c:pt idx="1152">
                  <c:v>0.895765368002721</c:v>
                </c:pt>
                <c:pt idx="1153">
                  <c:v>0.895765368002721</c:v>
                </c:pt>
                <c:pt idx="1154">
                  <c:v>0.895765368002721</c:v>
                </c:pt>
                <c:pt idx="1155">
                  <c:v>0.895765368002721</c:v>
                </c:pt>
                <c:pt idx="1156">
                  <c:v>0.895765368002721</c:v>
                </c:pt>
                <c:pt idx="1157">
                  <c:v>0.895765368002721</c:v>
                </c:pt>
                <c:pt idx="1158">
                  <c:v>0.895765368002721</c:v>
                </c:pt>
                <c:pt idx="1159">
                  <c:v>0.895765368002721</c:v>
                </c:pt>
                <c:pt idx="1160">
                  <c:v>0.895765368002721</c:v>
                </c:pt>
                <c:pt idx="1161">
                  <c:v>0.895765368002721</c:v>
                </c:pt>
                <c:pt idx="1162">
                  <c:v>0.895765368002721</c:v>
                </c:pt>
                <c:pt idx="1163">
                  <c:v>0.895765368002721</c:v>
                </c:pt>
                <c:pt idx="1164">
                  <c:v>0.895765368002721</c:v>
                </c:pt>
                <c:pt idx="1165">
                  <c:v>0.895765368002721</c:v>
                </c:pt>
                <c:pt idx="1166">
                  <c:v>0.895765368002721</c:v>
                </c:pt>
                <c:pt idx="1167">
                  <c:v>0.895765368002721</c:v>
                </c:pt>
                <c:pt idx="1168">
                  <c:v>0.895765368002721</c:v>
                </c:pt>
                <c:pt idx="1169">
                  <c:v>0.895765368002721</c:v>
                </c:pt>
                <c:pt idx="1170">
                  <c:v>0.895765368002721</c:v>
                </c:pt>
                <c:pt idx="1171">
                  <c:v>0.895765368002721</c:v>
                </c:pt>
                <c:pt idx="1172">
                  <c:v>0.895765368002721</c:v>
                </c:pt>
                <c:pt idx="1173">
                  <c:v>0.895765368002721</c:v>
                </c:pt>
                <c:pt idx="1174">
                  <c:v>0.895765368002721</c:v>
                </c:pt>
                <c:pt idx="1175">
                  <c:v>0.895765368002721</c:v>
                </c:pt>
                <c:pt idx="1176">
                  <c:v>0.895765368002721</c:v>
                </c:pt>
                <c:pt idx="1177">
                  <c:v>0.895765368002721</c:v>
                </c:pt>
                <c:pt idx="1178">
                  <c:v>0.895765368002721</c:v>
                </c:pt>
                <c:pt idx="1179">
                  <c:v>0.895765368002721</c:v>
                </c:pt>
                <c:pt idx="1180">
                  <c:v>0.895765368002721</c:v>
                </c:pt>
                <c:pt idx="1181">
                  <c:v>0.895765368002721</c:v>
                </c:pt>
                <c:pt idx="1182">
                  <c:v>0.895765368002721</c:v>
                </c:pt>
                <c:pt idx="1183">
                  <c:v>0.895765368002721</c:v>
                </c:pt>
                <c:pt idx="1184">
                  <c:v>0.895765368002721</c:v>
                </c:pt>
                <c:pt idx="1185">
                  <c:v>0.895765368002721</c:v>
                </c:pt>
                <c:pt idx="1186">
                  <c:v>0.895765368002721</c:v>
                </c:pt>
                <c:pt idx="1187">
                  <c:v>0.895765368002721</c:v>
                </c:pt>
                <c:pt idx="1188">
                  <c:v>0.895765368002721</c:v>
                </c:pt>
                <c:pt idx="1189">
                  <c:v>0.895765368002721</c:v>
                </c:pt>
                <c:pt idx="1190">
                  <c:v>0.895765368002721</c:v>
                </c:pt>
                <c:pt idx="1191">
                  <c:v>0.895765368002721</c:v>
                </c:pt>
                <c:pt idx="1192">
                  <c:v>0.895765368002721</c:v>
                </c:pt>
                <c:pt idx="1193">
                  <c:v>0.895765368002721</c:v>
                </c:pt>
                <c:pt idx="1194">
                  <c:v>0.895765368002721</c:v>
                </c:pt>
                <c:pt idx="1195">
                  <c:v>0.895765368002721</c:v>
                </c:pt>
                <c:pt idx="1196">
                  <c:v>0.895765368002721</c:v>
                </c:pt>
                <c:pt idx="1197">
                  <c:v>0.895765368002721</c:v>
                </c:pt>
                <c:pt idx="1198">
                  <c:v>0.895765368002721</c:v>
                </c:pt>
                <c:pt idx="1199">
                  <c:v>0.895765368002721</c:v>
                </c:pt>
                <c:pt idx="1200">
                  <c:v>0.895765368002721</c:v>
                </c:pt>
                <c:pt idx="1201">
                  <c:v>0.895765368002721</c:v>
                </c:pt>
                <c:pt idx="1202">
                  <c:v>0.895765368002721</c:v>
                </c:pt>
                <c:pt idx="1203">
                  <c:v>0.895765368002721</c:v>
                </c:pt>
                <c:pt idx="1204">
                  <c:v>0.895765368002721</c:v>
                </c:pt>
                <c:pt idx="1205">
                  <c:v>0.895765368002721</c:v>
                </c:pt>
                <c:pt idx="1206">
                  <c:v>0.895765368002721</c:v>
                </c:pt>
                <c:pt idx="1207">
                  <c:v>0.895765368002721</c:v>
                </c:pt>
                <c:pt idx="1208">
                  <c:v>0.895765368002721</c:v>
                </c:pt>
                <c:pt idx="1209">
                  <c:v>0.895765368002721</c:v>
                </c:pt>
                <c:pt idx="1210">
                  <c:v>0.895765368002721</c:v>
                </c:pt>
                <c:pt idx="1211">
                  <c:v>0.895765368002721</c:v>
                </c:pt>
                <c:pt idx="1212">
                  <c:v>0.895765368002721</c:v>
                </c:pt>
                <c:pt idx="1213">
                  <c:v>0.895765368002721</c:v>
                </c:pt>
                <c:pt idx="1214">
                  <c:v>0.895765368002721</c:v>
                </c:pt>
                <c:pt idx="1215">
                  <c:v>0.895765368002721</c:v>
                </c:pt>
                <c:pt idx="1216">
                  <c:v>0.895765368002721</c:v>
                </c:pt>
                <c:pt idx="1217">
                  <c:v>0.895765368002721</c:v>
                </c:pt>
                <c:pt idx="1218">
                  <c:v>0.895765368002721</c:v>
                </c:pt>
                <c:pt idx="1219">
                  <c:v>0.895765368002721</c:v>
                </c:pt>
                <c:pt idx="1220">
                  <c:v>0.895765368002721</c:v>
                </c:pt>
                <c:pt idx="1221">
                  <c:v>0.895765368002721</c:v>
                </c:pt>
                <c:pt idx="1222">
                  <c:v>0.895765368002721</c:v>
                </c:pt>
                <c:pt idx="1223">
                  <c:v>0.895765368002721</c:v>
                </c:pt>
                <c:pt idx="1224">
                  <c:v>0.895765368002721</c:v>
                </c:pt>
                <c:pt idx="1225">
                  <c:v>0.895765368002721</c:v>
                </c:pt>
                <c:pt idx="1226">
                  <c:v>0.895765368002721</c:v>
                </c:pt>
                <c:pt idx="1227">
                  <c:v>0.895765368002721</c:v>
                </c:pt>
                <c:pt idx="1228">
                  <c:v>0.895765368002721</c:v>
                </c:pt>
                <c:pt idx="1229">
                  <c:v>0.895765368002721</c:v>
                </c:pt>
                <c:pt idx="1230">
                  <c:v>0.895765368002721</c:v>
                </c:pt>
                <c:pt idx="1231">
                  <c:v>0.895765368002721</c:v>
                </c:pt>
                <c:pt idx="1232">
                  <c:v>0.895765368002721</c:v>
                </c:pt>
                <c:pt idx="1233">
                  <c:v>0.895765368002721</c:v>
                </c:pt>
                <c:pt idx="1234">
                  <c:v>0.895765368002721</c:v>
                </c:pt>
                <c:pt idx="1235">
                  <c:v>0.895765368002721</c:v>
                </c:pt>
                <c:pt idx="1236">
                  <c:v>0.895765368002721</c:v>
                </c:pt>
                <c:pt idx="1237">
                  <c:v>0.895765368002721</c:v>
                </c:pt>
                <c:pt idx="1238">
                  <c:v>0.895765368002721</c:v>
                </c:pt>
                <c:pt idx="1239">
                  <c:v>0.895765368002721</c:v>
                </c:pt>
                <c:pt idx="1240">
                  <c:v>0.895765368002721</c:v>
                </c:pt>
                <c:pt idx="1241">
                  <c:v>0.895765368002721</c:v>
                </c:pt>
                <c:pt idx="1242">
                  <c:v>0.895765368002721</c:v>
                </c:pt>
                <c:pt idx="1243">
                  <c:v>0.895765368002721</c:v>
                </c:pt>
                <c:pt idx="1244">
                  <c:v>0.895765368002721</c:v>
                </c:pt>
                <c:pt idx="1245">
                  <c:v>0.895765368002721</c:v>
                </c:pt>
                <c:pt idx="1246">
                  <c:v>0.895765368002721</c:v>
                </c:pt>
                <c:pt idx="1247">
                  <c:v>0.895765368002721</c:v>
                </c:pt>
                <c:pt idx="1248">
                  <c:v>0.895765368002721</c:v>
                </c:pt>
                <c:pt idx="1249">
                  <c:v>0.895765368002721</c:v>
                </c:pt>
                <c:pt idx="1250">
                  <c:v>0.895765368002721</c:v>
                </c:pt>
                <c:pt idx="1251">
                  <c:v>0.895765368002721</c:v>
                </c:pt>
                <c:pt idx="1252">
                  <c:v>0.895765368002721</c:v>
                </c:pt>
                <c:pt idx="1253">
                  <c:v>0.895765368002721</c:v>
                </c:pt>
                <c:pt idx="1254">
                  <c:v>0.895765368002721</c:v>
                </c:pt>
                <c:pt idx="1255">
                  <c:v>0.895765368002721</c:v>
                </c:pt>
                <c:pt idx="1256">
                  <c:v>0.895765368002721</c:v>
                </c:pt>
                <c:pt idx="1257">
                  <c:v>0.895765368002721</c:v>
                </c:pt>
                <c:pt idx="1258">
                  <c:v>0.895765368002721</c:v>
                </c:pt>
                <c:pt idx="1259">
                  <c:v>0.895765368002721</c:v>
                </c:pt>
                <c:pt idx="1260">
                  <c:v>0.895765368002721</c:v>
                </c:pt>
                <c:pt idx="1261">
                  <c:v>0.895765368002721</c:v>
                </c:pt>
                <c:pt idx="1262">
                  <c:v>0.895765368002721</c:v>
                </c:pt>
                <c:pt idx="1263">
                  <c:v>0.895765368002721</c:v>
                </c:pt>
                <c:pt idx="1264">
                  <c:v>0.895765368002721</c:v>
                </c:pt>
                <c:pt idx="1265">
                  <c:v>0.895765368002721</c:v>
                </c:pt>
                <c:pt idx="1266">
                  <c:v>0.895765368002721</c:v>
                </c:pt>
                <c:pt idx="1267">
                  <c:v>0.895765368002721</c:v>
                </c:pt>
                <c:pt idx="1268">
                  <c:v>0.895765368002721</c:v>
                </c:pt>
                <c:pt idx="1269">
                  <c:v>0.895765368002721</c:v>
                </c:pt>
                <c:pt idx="1270">
                  <c:v>0.895765368002721</c:v>
                </c:pt>
                <c:pt idx="1271">
                  <c:v>0.895765368002721</c:v>
                </c:pt>
                <c:pt idx="1272">
                  <c:v>0.895765368002721</c:v>
                </c:pt>
                <c:pt idx="1273">
                  <c:v>0.895765368002721</c:v>
                </c:pt>
                <c:pt idx="1274">
                  <c:v>0.895765368002721</c:v>
                </c:pt>
                <c:pt idx="1275">
                  <c:v>0.895765368002721</c:v>
                </c:pt>
                <c:pt idx="1276">
                  <c:v>0.895765368002721</c:v>
                </c:pt>
                <c:pt idx="1277">
                  <c:v>0.895765368002721</c:v>
                </c:pt>
                <c:pt idx="1278">
                  <c:v>0.895765368002721</c:v>
                </c:pt>
                <c:pt idx="1279">
                  <c:v>0.895765368002721</c:v>
                </c:pt>
                <c:pt idx="1280">
                  <c:v>0.895765368002721</c:v>
                </c:pt>
                <c:pt idx="1281">
                  <c:v>0.895765368002721</c:v>
                </c:pt>
                <c:pt idx="1282">
                  <c:v>0.895765368002721</c:v>
                </c:pt>
                <c:pt idx="1283">
                  <c:v>0.895765368002721</c:v>
                </c:pt>
                <c:pt idx="1284">
                  <c:v>0.895765368002721</c:v>
                </c:pt>
                <c:pt idx="1285">
                  <c:v>0.895765368002721</c:v>
                </c:pt>
                <c:pt idx="1286">
                  <c:v>0.895765368002721</c:v>
                </c:pt>
                <c:pt idx="1287">
                  <c:v>0.895765368002721</c:v>
                </c:pt>
                <c:pt idx="1288">
                  <c:v>0.895765368002721</c:v>
                </c:pt>
                <c:pt idx="1289">
                  <c:v>0.895765368002721</c:v>
                </c:pt>
                <c:pt idx="1290">
                  <c:v>0.895765368002721</c:v>
                </c:pt>
                <c:pt idx="1291">
                  <c:v>0.895765368002721</c:v>
                </c:pt>
                <c:pt idx="1292">
                  <c:v>0.895765368002721</c:v>
                </c:pt>
                <c:pt idx="1293">
                  <c:v>0.895765368002721</c:v>
                </c:pt>
                <c:pt idx="1294">
                  <c:v>0.895765368002721</c:v>
                </c:pt>
                <c:pt idx="1295">
                  <c:v>0.895765368002721</c:v>
                </c:pt>
                <c:pt idx="1296">
                  <c:v>0.895765368002721</c:v>
                </c:pt>
                <c:pt idx="1297">
                  <c:v>0.895765368002721</c:v>
                </c:pt>
                <c:pt idx="1298">
                  <c:v>0.895765368002721</c:v>
                </c:pt>
                <c:pt idx="1299">
                  <c:v>0.895765368002721</c:v>
                </c:pt>
                <c:pt idx="1300">
                  <c:v>0.895765368002721</c:v>
                </c:pt>
                <c:pt idx="1301">
                  <c:v>0.895765368002721</c:v>
                </c:pt>
                <c:pt idx="1302">
                  <c:v>0.895765368002721</c:v>
                </c:pt>
                <c:pt idx="1303">
                  <c:v>0.895765368002721</c:v>
                </c:pt>
                <c:pt idx="1304">
                  <c:v>0.895765368002721</c:v>
                </c:pt>
                <c:pt idx="1305">
                  <c:v>0.895765368002721</c:v>
                </c:pt>
                <c:pt idx="1306">
                  <c:v>0.895765368002721</c:v>
                </c:pt>
                <c:pt idx="1307">
                  <c:v>0.895765368002721</c:v>
                </c:pt>
                <c:pt idx="1308">
                  <c:v>0.895765368002721</c:v>
                </c:pt>
                <c:pt idx="1309">
                  <c:v>0.895765368002721</c:v>
                </c:pt>
                <c:pt idx="1310">
                  <c:v>0.895765368002721</c:v>
                </c:pt>
                <c:pt idx="1311">
                  <c:v>0.895765368002721</c:v>
                </c:pt>
                <c:pt idx="1312">
                  <c:v>0.895765368002721</c:v>
                </c:pt>
                <c:pt idx="1313">
                  <c:v>0.895765368002721</c:v>
                </c:pt>
                <c:pt idx="1314">
                  <c:v>0.895765368002721</c:v>
                </c:pt>
                <c:pt idx="1315">
                  <c:v>0.895765368002721</c:v>
                </c:pt>
                <c:pt idx="1316">
                  <c:v>0.895765368002721</c:v>
                </c:pt>
                <c:pt idx="1317">
                  <c:v>0.895765368002721</c:v>
                </c:pt>
                <c:pt idx="1318">
                  <c:v>0.895765368002721</c:v>
                </c:pt>
                <c:pt idx="1319">
                  <c:v>0.895765368002721</c:v>
                </c:pt>
                <c:pt idx="1320">
                  <c:v>0.895765368002721</c:v>
                </c:pt>
                <c:pt idx="1321">
                  <c:v>0.895765368002721</c:v>
                </c:pt>
                <c:pt idx="1322">
                  <c:v>0.895765368002721</c:v>
                </c:pt>
                <c:pt idx="1323">
                  <c:v>0.895765368002721</c:v>
                </c:pt>
                <c:pt idx="1324">
                  <c:v>0.895765368002721</c:v>
                </c:pt>
                <c:pt idx="1325">
                  <c:v>0.895765368002721</c:v>
                </c:pt>
                <c:pt idx="1326">
                  <c:v>0.895765368002721</c:v>
                </c:pt>
                <c:pt idx="1327">
                  <c:v>0.895765368002721</c:v>
                </c:pt>
                <c:pt idx="1328">
                  <c:v>0.895765368002721</c:v>
                </c:pt>
                <c:pt idx="1329">
                  <c:v>0.895765368002721</c:v>
                </c:pt>
                <c:pt idx="1330">
                  <c:v>0.895765368002721</c:v>
                </c:pt>
                <c:pt idx="1331">
                  <c:v>0.895765368002721</c:v>
                </c:pt>
                <c:pt idx="1332">
                  <c:v>0.895765368002721</c:v>
                </c:pt>
                <c:pt idx="1333">
                  <c:v>0.895765368002721</c:v>
                </c:pt>
                <c:pt idx="1334">
                  <c:v>0.895765368002721</c:v>
                </c:pt>
                <c:pt idx="1335">
                  <c:v>0.895765368002721</c:v>
                </c:pt>
                <c:pt idx="1336">
                  <c:v>0.895765368002721</c:v>
                </c:pt>
                <c:pt idx="1337">
                  <c:v>0.895765368002721</c:v>
                </c:pt>
                <c:pt idx="1338">
                  <c:v>0.895765368002721</c:v>
                </c:pt>
                <c:pt idx="1339">
                  <c:v>0.895765368002721</c:v>
                </c:pt>
                <c:pt idx="1340">
                  <c:v>0.895765368002721</c:v>
                </c:pt>
                <c:pt idx="1341">
                  <c:v>0.895765368002721</c:v>
                </c:pt>
                <c:pt idx="1342">
                  <c:v>0.895765368002721</c:v>
                </c:pt>
                <c:pt idx="1343">
                  <c:v>0.895765368002721</c:v>
                </c:pt>
                <c:pt idx="1344">
                  <c:v>0.895765368002721</c:v>
                </c:pt>
                <c:pt idx="1345">
                  <c:v>0.895765368002721</c:v>
                </c:pt>
                <c:pt idx="1346">
                  <c:v>0.895765368002721</c:v>
                </c:pt>
                <c:pt idx="1347">
                  <c:v>0.895765368002721</c:v>
                </c:pt>
                <c:pt idx="1348">
                  <c:v>0.895765368002721</c:v>
                </c:pt>
                <c:pt idx="1349">
                  <c:v>0.895765368002721</c:v>
                </c:pt>
                <c:pt idx="1350">
                  <c:v>0.895765368002721</c:v>
                </c:pt>
                <c:pt idx="1351">
                  <c:v>0.895765368002721</c:v>
                </c:pt>
                <c:pt idx="1352">
                  <c:v>0.895765368002721</c:v>
                </c:pt>
                <c:pt idx="1353">
                  <c:v>0.895765368002721</c:v>
                </c:pt>
                <c:pt idx="1354">
                  <c:v>0.895765368002721</c:v>
                </c:pt>
                <c:pt idx="1355">
                  <c:v>0.895765368002721</c:v>
                </c:pt>
                <c:pt idx="1356">
                  <c:v>0.895765368002721</c:v>
                </c:pt>
                <c:pt idx="1357">
                  <c:v>0.895765368002721</c:v>
                </c:pt>
                <c:pt idx="1358">
                  <c:v>0.895765368002721</c:v>
                </c:pt>
                <c:pt idx="1359">
                  <c:v>0.895765368002721</c:v>
                </c:pt>
                <c:pt idx="1360">
                  <c:v>0.895765368002721</c:v>
                </c:pt>
                <c:pt idx="1361">
                  <c:v>0.895765368002721</c:v>
                </c:pt>
                <c:pt idx="1362">
                  <c:v>0.895765368002721</c:v>
                </c:pt>
                <c:pt idx="1363">
                  <c:v>0.895765368002721</c:v>
                </c:pt>
                <c:pt idx="1364">
                  <c:v>0.895765368002721</c:v>
                </c:pt>
                <c:pt idx="1365">
                  <c:v>0.895765368002721</c:v>
                </c:pt>
                <c:pt idx="1366">
                  <c:v>0.895765368002721</c:v>
                </c:pt>
                <c:pt idx="1367">
                  <c:v>0.895765368002721</c:v>
                </c:pt>
                <c:pt idx="1368">
                  <c:v>0.895765368002721</c:v>
                </c:pt>
                <c:pt idx="1369">
                  <c:v>0.895765368002721</c:v>
                </c:pt>
                <c:pt idx="1370">
                  <c:v>0.895765368002721</c:v>
                </c:pt>
                <c:pt idx="1371">
                  <c:v>0.895765368002721</c:v>
                </c:pt>
                <c:pt idx="1372">
                  <c:v>0.895765368002721</c:v>
                </c:pt>
                <c:pt idx="1373">
                  <c:v>0.895765368002721</c:v>
                </c:pt>
                <c:pt idx="1374">
                  <c:v>0.895765368002721</c:v>
                </c:pt>
                <c:pt idx="1375">
                  <c:v>0.895765368002721</c:v>
                </c:pt>
                <c:pt idx="1376">
                  <c:v>0.895765368002721</c:v>
                </c:pt>
                <c:pt idx="1377">
                  <c:v>0.895765368002721</c:v>
                </c:pt>
                <c:pt idx="1378">
                  <c:v>0.895765368002721</c:v>
                </c:pt>
                <c:pt idx="1379">
                  <c:v>0.895765368002721</c:v>
                </c:pt>
                <c:pt idx="1380">
                  <c:v>0.895765368002721</c:v>
                </c:pt>
                <c:pt idx="1381">
                  <c:v>0.895765368002721</c:v>
                </c:pt>
                <c:pt idx="1382">
                  <c:v>0.895765368002721</c:v>
                </c:pt>
                <c:pt idx="1383">
                  <c:v>0.895765368002721</c:v>
                </c:pt>
                <c:pt idx="1384">
                  <c:v>0.895765368002721</c:v>
                </c:pt>
                <c:pt idx="1385">
                  <c:v>0.895765368002721</c:v>
                </c:pt>
                <c:pt idx="1386">
                  <c:v>0.895765368002721</c:v>
                </c:pt>
                <c:pt idx="1387">
                  <c:v>0.895765368002721</c:v>
                </c:pt>
                <c:pt idx="1388">
                  <c:v>0.895765368002721</c:v>
                </c:pt>
                <c:pt idx="1389">
                  <c:v>0.895765368002721</c:v>
                </c:pt>
                <c:pt idx="1390">
                  <c:v>0.895765368002721</c:v>
                </c:pt>
                <c:pt idx="1391">
                  <c:v>0.895765368002721</c:v>
                </c:pt>
                <c:pt idx="1392">
                  <c:v>0.895765368002721</c:v>
                </c:pt>
                <c:pt idx="1393">
                  <c:v>0.895765368002721</c:v>
                </c:pt>
                <c:pt idx="1394">
                  <c:v>0.895765368002721</c:v>
                </c:pt>
                <c:pt idx="1395">
                  <c:v>0.895765368002721</c:v>
                </c:pt>
                <c:pt idx="1396">
                  <c:v>0.895765368002721</c:v>
                </c:pt>
                <c:pt idx="1397">
                  <c:v>0.895765368002721</c:v>
                </c:pt>
                <c:pt idx="1398">
                  <c:v>0.895765368002721</c:v>
                </c:pt>
                <c:pt idx="1399">
                  <c:v>0.895765368002721</c:v>
                </c:pt>
                <c:pt idx="1400">
                  <c:v>0.895765368002721</c:v>
                </c:pt>
                <c:pt idx="1401">
                  <c:v>0.895765368002721</c:v>
                </c:pt>
                <c:pt idx="1402">
                  <c:v>0.895765368002721</c:v>
                </c:pt>
                <c:pt idx="1403">
                  <c:v>0.895765368002721</c:v>
                </c:pt>
                <c:pt idx="1404">
                  <c:v>0.895765368002721</c:v>
                </c:pt>
                <c:pt idx="1405">
                  <c:v>0.895765368002721</c:v>
                </c:pt>
                <c:pt idx="1406">
                  <c:v>0.895765368002721</c:v>
                </c:pt>
                <c:pt idx="1407">
                  <c:v>0.895765368002721</c:v>
                </c:pt>
                <c:pt idx="1408">
                  <c:v>0.895765368002721</c:v>
                </c:pt>
                <c:pt idx="1409">
                  <c:v>0.895765368002721</c:v>
                </c:pt>
                <c:pt idx="1410">
                  <c:v>0.895765368002721</c:v>
                </c:pt>
                <c:pt idx="1411">
                  <c:v>0.895765368002721</c:v>
                </c:pt>
                <c:pt idx="1412">
                  <c:v>0.895765368002721</c:v>
                </c:pt>
                <c:pt idx="1413">
                  <c:v>0.895765368002721</c:v>
                </c:pt>
                <c:pt idx="1414">
                  <c:v>0.895765368002721</c:v>
                </c:pt>
                <c:pt idx="1415">
                  <c:v>0.895765368002721</c:v>
                </c:pt>
                <c:pt idx="1416">
                  <c:v>0.895765368002721</c:v>
                </c:pt>
                <c:pt idx="1417">
                  <c:v>0.895765368002721</c:v>
                </c:pt>
                <c:pt idx="1418">
                  <c:v>0.895765368002721</c:v>
                </c:pt>
                <c:pt idx="1419">
                  <c:v>0.895765368002721</c:v>
                </c:pt>
                <c:pt idx="1420">
                  <c:v>0.895765368002721</c:v>
                </c:pt>
                <c:pt idx="1421">
                  <c:v>0.895765368002721</c:v>
                </c:pt>
                <c:pt idx="1422">
                  <c:v>0.895765368002721</c:v>
                </c:pt>
                <c:pt idx="1423">
                  <c:v>0.895765368002721</c:v>
                </c:pt>
                <c:pt idx="1424">
                  <c:v>0.895765368002721</c:v>
                </c:pt>
                <c:pt idx="1425">
                  <c:v>0.895765368002721</c:v>
                </c:pt>
                <c:pt idx="1426">
                  <c:v>0.895765368002721</c:v>
                </c:pt>
                <c:pt idx="1427">
                  <c:v>0.895765368002721</c:v>
                </c:pt>
                <c:pt idx="1428">
                  <c:v>0.895765368002721</c:v>
                </c:pt>
                <c:pt idx="1429">
                  <c:v>0.895765368002721</c:v>
                </c:pt>
                <c:pt idx="1430">
                  <c:v>0.895765368002721</c:v>
                </c:pt>
                <c:pt idx="1431">
                  <c:v>0.895765368002721</c:v>
                </c:pt>
                <c:pt idx="1432">
                  <c:v>0.895765368002721</c:v>
                </c:pt>
                <c:pt idx="1433">
                  <c:v>0.895765368002721</c:v>
                </c:pt>
                <c:pt idx="1434">
                  <c:v>0.895765368002721</c:v>
                </c:pt>
                <c:pt idx="1435">
                  <c:v>0.895765368002721</c:v>
                </c:pt>
                <c:pt idx="1436">
                  <c:v>0.895765368002721</c:v>
                </c:pt>
                <c:pt idx="1437">
                  <c:v>0.895765368002721</c:v>
                </c:pt>
                <c:pt idx="1438">
                  <c:v>0.895765368002721</c:v>
                </c:pt>
                <c:pt idx="1439">
                  <c:v>0.895765368002721</c:v>
                </c:pt>
                <c:pt idx="1440">
                  <c:v>0.895765368002721</c:v>
                </c:pt>
                <c:pt idx="1441">
                  <c:v>0.895765368002721</c:v>
                </c:pt>
                <c:pt idx="1442">
                  <c:v>0.895765368002721</c:v>
                </c:pt>
                <c:pt idx="1443">
                  <c:v>0.895765368002721</c:v>
                </c:pt>
                <c:pt idx="1444">
                  <c:v>0.895765368002721</c:v>
                </c:pt>
                <c:pt idx="1445">
                  <c:v>0.895765368002721</c:v>
                </c:pt>
                <c:pt idx="1446">
                  <c:v>0.895765368002721</c:v>
                </c:pt>
                <c:pt idx="1447">
                  <c:v>0.895765368002721</c:v>
                </c:pt>
                <c:pt idx="1448">
                  <c:v>0.895765368002721</c:v>
                </c:pt>
                <c:pt idx="1449">
                  <c:v>0.895765368002721</c:v>
                </c:pt>
                <c:pt idx="1450">
                  <c:v>0.895765368002721</c:v>
                </c:pt>
                <c:pt idx="1451">
                  <c:v>0.895765368002721</c:v>
                </c:pt>
                <c:pt idx="1452">
                  <c:v>0.895765368002721</c:v>
                </c:pt>
                <c:pt idx="1453">
                  <c:v>0.895765368002721</c:v>
                </c:pt>
                <c:pt idx="1454">
                  <c:v>0.895765368002721</c:v>
                </c:pt>
                <c:pt idx="1455">
                  <c:v>0.895765368002721</c:v>
                </c:pt>
                <c:pt idx="1456">
                  <c:v>0.895765368002721</c:v>
                </c:pt>
                <c:pt idx="1457">
                  <c:v>0.895765368002721</c:v>
                </c:pt>
                <c:pt idx="1458">
                  <c:v>0.895765368002721</c:v>
                </c:pt>
                <c:pt idx="1459">
                  <c:v>0.895765368002721</c:v>
                </c:pt>
                <c:pt idx="1460">
                  <c:v>0.895765368002721</c:v>
                </c:pt>
                <c:pt idx="1461">
                  <c:v>0.895765368002721</c:v>
                </c:pt>
                <c:pt idx="1462">
                  <c:v>0.895765368002721</c:v>
                </c:pt>
                <c:pt idx="1463">
                  <c:v>0.895765368002721</c:v>
                </c:pt>
                <c:pt idx="1464">
                  <c:v>0.895765368002721</c:v>
                </c:pt>
                <c:pt idx="1465">
                  <c:v>0.895765368002721</c:v>
                </c:pt>
                <c:pt idx="1466">
                  <c:v>0.895765368002721</c:v>
                </c:pt>
                <c:pt idx="1467">
                  <c:v>0.895765368002721</c:v>
                </c:pt>
                <c:pt idx="1468">
                  <c:v>0.895765368002721</c:v>
                </c:pt>
                <c:pt idx="1469">
                  <c:v>0.895765368002721</c:v>
                </c:pt>
                <c:pt idx="1470">
                  <c:v>0.895765368002721</c:v>
                </c:pt>
                <c:pt idx="1471">
                  <c:v>0.895765368002721</c:v>
                </c:pt>
                <c:pt idx="1472">
                  <c:v>0.895765368002721</c:v>
                </c:pt>
                <c:pt idx="1473">
                  <c:v>0.895765368002721</c:v>
                </c:pt>
                <c:pt idx="1474">
                  <c:v>0.895765368002721</c:v>
                </c:pt>
                <c:pt idx="1475">
                  <c:v>0.895765368002721</c:v>
                </c:pt>
                <c:pt idx="1476">
                  <c:v>0.895765368002721</c:v>
                </c:pt>
                <c:pt idx="1477">
                  <c:v>0.895765368002721</c:v>
                </c:pt>
                <c:pt idx="1478">
                  <c:v>0.895765368002721</c:v>
                </c:pt>
                <c:pt idx="1479">
                  <c:v>0.895765368002721</c:v>
                </c:pt>
                <c:pt idx="1480">
                  <c:v>0.895765368002721</c:v>
                </c:pt>
                <c:pt idx="1481">
                  <c:v>0.895765368002721</c:v>
                </c:pt>
                <c:pt idx="1482">
                  <c:v>0.895765368002721</c:v>
                </c:pt>
                <c:pt idx="1483">
                  <c:v>0.895765368002721</c:v>
                </c:pt>
                <c:pt idx="1484">
                  <c:v>0.895765368002721</c:v>
                </c:pt>
                <c:pt idx="1485">
                  <c:v>0.895765368002721</c:v>
                </c:pt>
                <c:pt idx="1486">
                  <c:v>0.895765368002721</c:v>
                </c:pt>
                <c:pt idx="1487">
                  <c:v>0.895765368002721</c:v>
                </c:pt>
                <c:pt idx="1488">
                  <c:v>0.895765368002721</c:v>
                </c:pt>
                <c:pt idx="1489">
                  <c:v>0.895765368002721</c:v>
                </c:pt>
                <c:pt idx="1490">
                  <c:v>0.895765368002721</c:v>
                </c:pt>
                <c:pt idx="1491">
                  <c:v>0.895765368002721</c:v>
                </c:pt>
                <c:pt idx="1492">
                  <c:v>0.895765368002721</c:v>
                </c:pt>
                <c:pt idx="1493">
                  <c:v>0.895765368002721</c:v>
                </c:pt>
                <c:pt idx="1494">
                  <c:v>0.895765368002721</c:v>
                </c:pt>
                <c:pt idx="1495">
                  <c:v>0.895765368002721</c:v>
                </c:pt>
                <c:pt idx="1496">
                  <c:v>0.895765368002721</c:v>
                </c:pt>
                <c:pt idx="1497">
                  <c:v>0.895765368002721</c:v>
                </c:pt>
                <c:pt idx="1498">
                  <c:v>0.895765368002721</c:v>
                </c:pt>
                <c:pt idx="1499">
                  <c:v>0.895765368002721</c:v>
                </c:pt>
                <c:pt idx="1500">
                  <c:v>0.895765368002721</c:v>
                </c:pt>
                <c:pt idx="1501">
                  <c:v>0.895765368002721</c:v>
                </c:pt>
                <c:pt idx="1502">
                  <c:v>0.895765368002721</c:v>
                </c:pt>
                <c:pt idx="1503">
                  <c:v>0.895765368002721</c:v>
                </c:pt>
                <c:pt idx="1504">
                  <c:v>0.895765368002721</c:v>
                </c:pt>
                <c:pt idx="1505">
                  <c:v>0.895765368002721</c:v>
                </c:pt>
                <c:pt idx="1506">
                  <c:v>0.895765368002721</c:v>
                </c:pt>
                <c:pt idx="1507">
                  <c:v>0.895765368002721</c:v>
                </c:pt>
                <c:pt idx="1508">
                  <c:v>0.895765368002721</c:v>
                </c:pt>
                <c:pt idx="1509">
                  <c:v>0.895765368002721</c:v>
                </c:pt>
                <c:pt idx="1510">
                  <c:v>0.895765368002721</c:v>
                </c:pt>
                <c:pt idx="1511">
                  <c:v>0.895765368002721</c:v>
                </c:pt>
                <c:pt idx="1512">
                  <c:v>0.895765368002721</c:v>
                </c:pt>
                <c:pt idx="1513">
                  <c:v>0.895765368002721</c:v>
                </c:pt>
                <c:pt idx="1514">
                  <c:v>0.895765368002721</c:v>
                </c:pt>
                <c:pt idx="1515">
                  <c:v>0.895765368002721</c:v>
                </c:pt>
                <c:pt idx="1516">
                  <c:v>0.895765368002721</c:v>
                </c:pt>
                <c:pt idx="1517">
                  <c:v>0.895765368002721</c:v>
                </c:pt>
                <c:pt idx="1518">
                  <c:v>0.895765368002721</c:v>
                </c:pt>
                <c:pt idx="1519">
                  <c:v>0.895765368002721</c:v>
                </c:pt>
                <c:pt idx="1520">
                  <c:v>0.895765368002721</c:v>
                </c:pt>
                <c:pt idx="1521">
                  <c:v>0.895765368002721</c:v>
                </c:pt>
                <c:pt idx="1522">
                  <c:v>0.895765368002721</c:v>
                </c:pt>
                <c:pt idx="1523">
                  <c:v>0.895765368002721</c:v>
                </c:pt>
                <c:pt idx="1524">
                  <c:v>0.895765368002721</c:v>
                </c:pt>
                <c:pt idx="1525">
                  <c:v>0.895765368002721</c:v>
                </c:pt>
                <c:pt idx="1526">
                  <c:v>0.895765368002721</c:v>
                </c:pt>
                <c:pt idx="1527">
                  <c:v>0.895765368002721</c:v>
                </c:pt>
                <c:pt idx="1528">
                  <c:v>0.895765368002721</c:v>
                </c:pt>
                <c:pt idx="1529">
                  <c:v>0.895765368002721</c:v>
                </c:pt>
                <c:pt idx="1530">
                  <c:v>0.895765368002721</c:v>
                </c:pt>
                <c:pt idx="1531">
                  <c:v>0.895765368002721</c:v>
                </c:pt>
                <c:pt idx="1532">
                  <c:v>0.895765368002721</c:v>
                </c:pt>
                <c:pt idx="1533">
                  <c:v>0.895765368002721</c:v>
                </c:pt>
                <c:pt idx="1534">
                  <c:v>0.895765368002721</c:v>
                </c:pt>
                <c:pt idx="1535">
                  <c:v>0.895765368002721</c:v>
                </c:pt>
                <c:pt idx="1536">
                  <c:v>0.895765368002721</c:v>
                </c:pt>
                <c:pt idx="1537">
                  <c:v>0.895765368002721</c:v>
                </c:pt>
                <c:pt idx="1538">
                  <c:v>0.895765368002721</c:v>
                </c:pt>
                <c:pt idx="1539">
                  <c:v>0.895765368002721</c:v>
                </c:pt>
                <c:pt idx="1540">
                  <c:v>0.895765368002721</c:v>
                </c:pt>
                <c:pt idx="1541">
                  <c:v>0.895765368002721</c:v>
                </c:pt>
                <c:pt idx="1542">
                  <c:v>0.895765368002721</c:v>
                </c:pt>
                <c:pt idx="1543">
                  <c:v>0.895765368002721</c:v>
                </c:pt>
                <c:pt idx="1544">
                  <c:v>0.895765368002721</c:v>
                </c:pt>
                <c:pt idx="1545">
                  <c:v>0.895765368002721</c:v>
                </c:pt>
                <c:pt idx="1546">
                  <c:v>0.895765368002721</c:v>
                </c:pt>
                <c:pt idx="1547">
                  <c:v>0.895765368002721</c:v>
                </c:pt>
                <c:pt idx="1548">
                  <c:v>0.895765368002721</c:v>
                </c:pt>
                <c:pt idx="1549">
                  <c:v>0.895765368002721</c:v>
                </c:pt>
                <c:pt idx="1550">
                  <c:v>0.895765368002721</c:v>
                </c:pt>
                <c:pt idx="1551">
                  <c:v>0.895765368002721</c:v>
                </c:pt>
                <c:pt idx="1552">
                  <c:v>0.895765368002721</c:v>
                </c:pt>
                <c:pt idx="1553">
                  <c:v>0.895765368002721</c:v>
                </c:pt>
                <c:pt idx="1554">
                  <c:v>0.895765368002721</c:v>
                </c:pt>
                <c:pt idx="1555">
                  <c:v>0.895765368002721</c:v>
                </c:pt>
                <c:pt idx="1556">
                  <c:v>0.895765368002721</c:v>
                </c:pt>
                <c:pt idx="1557">
                  <c:v>0.895765368002721</c:v>
                </c:pt>
                <c:pt idx="1558">
                  <c:v>0.895765368002721</c:v>
                </c:pt>
                <c:pt idx="1559">
                  <c:v>0.895765368002721</c:v>
                </c:pt>
                <c:pt idx="1560">
                  <c:v>0.895765368002721</c:v>
                </c:pt>
                <c:pt idx="1561">
                  <c:v>0.895765368002721</c:v>
                </c:pt>
                <c:pt idx="1562">
                  <c:v>0.895765368002721</c:v>
                </c:pt>
                <c:pt idx="1563">
                  <c:v>0.895765368002721</c:v>
                </c:pt>
                <c:pt idx="1564">
                  <c:v>0.895765368002721</c:v>
                </c:pt>
                <c:pt idx="1565">
                  <c:v>0.895765368002721</c:v>
                </c:pt>
                <c:pt idx="1566">
                  <c:v>0.895765368002721</c:v>
                </c:pt>
                <c:pt idx="1567">
                  <c:v>0.895765368002721</c:v>
                </c:pt>
                <c:pt idx="1568">
                  <c:v>0.895765368002721</c:v>
                </c:pt>
                <c:pt idx="1569">
                  <c:v>0.895765368002721</c:v>
                </c:pt>
                <c:pt idx="1570">
                  <c:v>0.895765368002721</c:v>
                </c:pt>
                <c:pt idx="1571">
                  <c:v>0.895765368002721</c:v>
                </c:pt>
                <c:pt idx="1572">
                  <c:v>0.895765368002721</c:v>
                </c:pt>
                <c:pt idx="1573">
                  <c:v>0.895765368002721</c:v>
                </c:pt>
                <c:pt idx="1574">
                  <c:v>0.895765368002721</c:v>
                </c:pt>
                <c:pt idx="1575">
                  <c:v>0.895765368002721</c:v>
                </c:pt>
                <c:pt idx="1576">
                  <c:v>0.895765368002721</c:v>
                </c:pt>
                <c:pt idx="1577">
                  <c:v>0.895765368002721</c:v>
                </c:pt>
                <c:pt idx="1578">
                  <c:v>0.895765368002721</c:v>
                </c:pt>
                <c:pt idx="1579">
                  <c:v>0.895765368002721</c:v>
                </c:pt>
                <c:pt idx="1580">
                  <c:v>0.895765368002721</c:v>
                </c:pt>
                <c:pt idx="1581">
                  <c:v>0.895765368002721</c:v>
                </c:pt>
                <c:pt idx="1582">
                  <c:v>0.895765368002721</c:v>
                </c:pt>
                <c:pt idx="1583">
                  <c:v>0.895765368002721</c:v>
                </c:pt>
                <c:pt idx="1584">
                  <c:v>0.895765368002721</c:v>
                </c:pt>
                <c:pt idx="1585">
                  <c:v>0.895765368002721</c:v>
                </c:pt>
                <c:pt idx="1586">
                  <c:v>0.895765368002721</c:v>
                </c:pt>
                <c:pt idx="1587">
                  <c:v>0.895765368002721</c:v>
                </c:pt>
                <c:pt idx="1588">
                  <c:v>0.895765368002721</c:v>
                </c:pt>
                <c:pt idx="1589">
                  <c:v>0.895765368002721</c:v>
                </c:pt>
                <c:pt idx="1590">
                  <c:v>0.895765368002721</c:v>
                </c:pt>
                <c:pt idx="1591">
                  <c:v>0.895765368002721</c:v>
                </c:pt>
                <c:pt idx="1592">
                  <c:v>0.895765368002721</c:v>
                </c:pt>
                <c:pt idx="1593">
                  <c:v>0.895765368002721</c:v>
                </c:pt>
                <c:pt idx="1594">
                  <c:v>0.895765368002721</c:v>
                </c:pt>
                <c:pt idx="1595">
                  <c:v>0.895765368002721</c:v>
                </c:pt>
                <c:pt idx="1596">
                  <c:v>0.895765368002721</c:v>
                </c:pt>
                <c:pt idx="1597">
                  <c:v>0.895765368002721</c:v>
                </c:pt>
                <c:pt idx="1598">
                  <c:v>0.895765368002721</c:v>
                </c:pt>
                <c:pt idx="1599">
                  <c:v>0.895765368002721</c:v>
                </c:pt>
                <c:pt idx="1600">
                  <c:v>0.895765368002721</c:v>
                </c:pt>
                <c:pt idx="1601">
                  <c:v>0.895765368002721</c:v>
                </c:pt>
                <c:pt idx="1602">
                  <c:v>0.895765368002721</c:v>
                </c:pt>
                <c:pt idx="1603">
                  <c:v>0.895765368002721</c:v>
                </c:pt>
                <c:pt idx="1604">
                  <c:v>0.895765368002721</c:v>
                </c:pt>
                <c:pt idx="1605">
                  <c:v>0.895765368002721</c:v>
                </c:pt>
                <c:pt idx="1606">
                  <c:v>0.895765368002721</c:v>
                </c:pt>
                <c:pt idx="1607">
                  <c:v>0.895765368002721</c:v>
                </c:pt>
                <c:pt idx="1608">
                  <c:v>0.895765368002721</c:v>
                </c:pt>
                <c:pt idx="1609">
                  <c:v>0.895765368002721</c:v>
                </c:pt>
                <c:pt idx="1610">
                  <c:v>0.895765368002721</c:v>
                </c:pt>
                <c:pt idx="1611">
                  <c:v>0.895765368002721</c:v>
                </c:pt>
                <c:pt idx="1612">
                  <c:v>0.895765368002721</c:v>
                </c:pt>
                <c:pt idx="1613">
                  <c:v>0.895765368002721</c:v>
                </c:pt>
                <c:pt idx="1614">
                  <c:v>0.895765368002721</c:v>
                </c:pt>
                <c:pt idx="1615">
                  <c:v>0.895765368002721</c:v>
                </c:pt>
                <c:pt idx="1616">
                  <c:v>0.895765368002721</c:v>
                </c:pt>
                <c:pt idx="1617">
                  <c:v>0.895765368002721</c:v>
                </c:pt>
                <c:pt idx="1618">
                  <c:v>0.895765368002721</c:v>
                </c:pt>
                <c:pt idx="1619">
                  <c:v>0.895765368002721</c:v>
                </c:pt>
                <c:pt idx="1620">
                  <c:v>0.895765368002721</c:v>
                </c:pt>
                <c:pt idx="1621">
                  <c:v>0.895765368002721</c:v>
                </c:pt>
                <c:pt idx="1622">
                  <c:v>0.895765368002721</c:v>
                </c:pt>
                <c:pt idx="1623">
                  <c:v>0.895765368002721</c:v>
                </c:pt>
                <c:pt idx="1624">
                  <c:v>0.895765368002721</c:v>
                </c:pt>
                <c:pt idx="1625">
                  <c:v>0.895765368002721</c:v>
                </c:pt>
                <c:pt idx="1626">
                  <c:v>0.895765368002721</c:v>
                </c:pt>
                <c:pt idx="1627">
                  <c:v>0.895765368002721</c:v>
                </c:pt>
                <c:pt idx="1628">
                  <c:v>0.895765368002721</c:v>
                </c:pt>
                <c:pt idx="1629">
                  <c:v>0.895765368002721</c:v>
                </c:pt>
                <c:pt idx="1630">
                  <c:v>0.895765368002721</c:v>
                </c:pt>
                <c:pt idx="1631">
                  <c:v>0.895765368002721</c:v>
                </c:pt>
                <c:pt idx="1632">
                  <c:v>0.895765368002721</c:v>
                </c:pt>
                <c:pt idx="1633">
                  <c:v>0.895765368002721</c:v>
                </c:pt>
                <c:pt idx="1634">
                  <c:v>0.895765368002721</c:v>
                </c:pt>
                <c:pt idx="1635">
                  <c:v>0.895765368002721</c:v>
                </c:pt>
                <c:pt idx="1636">
                  <c:v>0.895765368002721</c:v>
                </c:pt>
                <c:pt idx="1637">
                  <c:v>0.895765368002721</c:v>
                </c:pt>
                <c:pt idx="1638">
                  <c:v>0.895765368002721</c:v>
                </c:pt>
                <c:pt idx="1639">
                  <c:v>0.895765368002721</c:v>
                </c:pt>
                <c:pt idx="1640">
                  <c:v>0.895765368002721</c:v>
                </c:pt>
                <c:pt idx="1641">
                  <c:v>0.895765368002721</c:v>
                </c:pt>
                <c:pt idx="1642">
                  <c:v>0.895765368002721</c:v>
                </c:pt>
                <c:pt idx="1643">
                  <c:v>0.895765368002721</c:v>
                </c:pt>
                <c:pt idx="1644">
                  <c:v>0.895765368002721</c:v>
                </c:pt>
                <c:pt idx="1645">
                  <c:v>0.895765368002721</c:v>
                </c:pt>
                <c:pt idx="1646">
                  <c:v>0.895765368002721</c:v>
                </c:pt>
                <c:pt idx="1647">
                  <c:v>0.895765368002721</c:v>
                </c:pt>
                <c:pt idx="1648">
                  <c:v>0.895765368002721</c:v>
                </c:pt>
                <c:pt idx="1649">
                  <c:v>0.895765368002721</c:v>
                </c:pt>
                <c:pt idx="1650">
                  <c:v>0.895765368002721</c:v>
                </c:pt>
                <c:pt idx="1651">
                  <c:v>0.895765368002721</c:v>
                </c:pt>
                <c:pt idx="1652">
                  <c:v>0.895765368002721</c:v>
                </c:pt>
                <c:pt idx="1653">
                  <c:v>0.895765368002721</c:v>
                </c:pt>
                <c:pt idx="1654">
                  <c:v>0.895765368002721</c:v>
                </c:pt>
                <c:pt idx="1655">
                  <c:v>0.895765368002721</c:v>
                </c:pt>
                <c:pt idx="1656">
                  <c:v>0.895765368002721</c:v>
                </c:pt>
                <c:pt idx="1657">
                  <c:v>0.895765368002721</c:v>
                </c:pt>
                <c:pt idx="1658">
                  <c:v>0.895765368002721</c:v>
                </c:pt>
                <c:pt idx="1659">
                  <c:v>0.895765368002721</c:v>
                </c:pt>
                <c:pt idx="1660">
                  <c:v>0.895765368002721</c:v>
                </c:pt>
                <c:pt idx="1661">
                  <c:v>0.895765368002721</c:v>
                </c:pt>
                <c:pt idx="1662">
                  <c:v>0.895765368002721</c:v>
                </c:pt>
                <c:pt idx="1663">
                  <c:v>0.895765368002721</c:v>
                </c:pt>
                <c:pt idx="1664">
                  <c:v>0.895765368002721</c:v>
                </c:pt>
                <c:pt idx="1665">
                  <c:v>0.895765368002721</c:v>
                </c:pt>
                <c:pt idx="1666">
                  <c:v>0.895765368002721</c:v>
                </c:pt>
                <c:pt idx="1667">
                  <c:v>0.895765368002721</c:v>
                </c:pt>
                <c:pt idx="1668">
                  <c:v>0.895765368002721</c:v>
                </c:pt>
                <c:pt idx="1669">
                  <c:v>0.895765368002721</c:v>
                </c:pt>
                <c:pt idx="1670">
                  <c:v>0.895765368002721</c:v>
                </c:pt>
                <c:pt idx="1671">
                  <c:v>0.895765368002721</c:v>
                </c:pt>
                <c:pt idx="1672">
                  <c:v>0.895765368002721</c:v>
                </c:pt>
                <c:pt idx="1673">
                  <c:v>0.895765368002721</c:v>
                </c:pt>
                <c:pt idx="1674">
                  <c:v>0.895765368002721</c:v>
                </c:pt>
                <c:pt idx="1675">
                  <c:v>0.895765368002721</c:v>
                </c:pt>
                <c:pt idx="1676">
                  <c:v>0.892279899644734</c:v>
                </c:pt>
              </c:numCache>
            </c:numRef>
          </c:yVal>
          <c:smooth val="0"/>
        </c:ser>
        <c:ser>
          <c:idx val="1"/>
          <c:order val="1"/>
          <c:tx>
            <c:v>Placebo</c:v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DATA!$G$2:$G$1919</c:f>
              <c:numCache>
                <c:formatCode>_(* #,##0_);_(* \(#,##0\);_(* "-"??_);_(@_)</c:formatCode>
                <c:ptCount val="1918"/>
                <c:pt idx="0">
                  <c:v>0.0</c:v>
                </c:pt>
                <c:pt idx="1">
                  <c:v>0.0328551089694448</c:v>
                </c:pt>
                <c:pt idx="2">
                  <c:v>0.0328551089694448</c:v>
                </c:pt>
                <c:pt idx="3">
                  <c:v>0.0328551089694448</c:v>
                </c:pt>
                <c:pt idx="4">
                  <c:v>0.0328551089694448</c:v>
                </c:pt>
                <c:pt idx="5">
                  <c:v>0.0328551089694448</c:v>
                </c:pt>
                <c:pt idx="6">
                  <c:v>0.0328551089694448</c:v>
                </c:pt>
                <c:pt idx="7">
                  <c:v>0.0328551089694448</c:v>
                </c:pt>
                <c:pt idx="8">
                  <c:v>0.164275544847224</c:v>
                </c:pt>
                <c:pt idx="9">
                  <c:v>0.328551089694448</c:v>
                </c:pt>
                <c:pt idx="10">
                  <c:v>0.394261307633337</c:v>
                </c:pt>
                <c:pt idx="11">
                  <c:v>0.525681743511116</c:v>
                </c:pt>
                <c:pt idx="12">
                  <c:v>0.558536852480561</c:v>
                </c:pt>
                <c:pt idx="13">
                  <c:v>0.558536852480561</c:v>
                </c:pt>
                <c:pt idx="14">
                  <c:v>0.591391961450006</c:v>
                </c:pt>
                <c:pt idx="15">
                  <c:v>0.62424707041945</c:v>
                </c:pt>
                <c:pt idx="16">
                  <c:v>0.62424707041945</c:v>
                </c:pt>
                <c:pt idx="17">
                  <c:v>0.68995728835834</c:v>
                </c:pt>
                <c:pt idx="18">
                  <c:v>0.788522615266674</c:v>
                </c:pt>
                <c:pt idx="19">
                  <c:v>0.887087942175008</c:v>
                </c:pt>
                <c:pt idx="20">
                  <c:v>0.952798160113898</c:v>
                </c:pt>
                <c:pt idx="21">
                  <c:v>0.952798160113898</c:v>
                </c:pt>
                <c:pt idx="22">
                  <c:v>0.952798160113898</c:v>
                </c:pt>
                <c:pt idx="23">
                  <c:v>1.084218595991677</c:v>
                </c:pt>
                <c:pt idx="24">
                  <c:v>1.182783922900011</c:v>
                </c:pt>
                <c:pt idx="25">
                  <c:v>1.281349249808345</c:v>
                </c:pt>
                <c:pt idx="26">
                  <c:v>1.347059467747235</c:v>
                </c:pt>
                <c:pt idx="27">
                  <c:v>1.412769685686124</c:v>
                </c:pt>
                <c:pt idx="28">
                  <c:v>1.544190121563903</c:v>
                </c:pt>
                <c:pt idx="29">
                  <c:v>1.544190121563903</c:v>
                </c:pt>
                <c:pt idx="30">
                  <c:v>1.609900339502793</c:v>
                </c:pt>
                <c:pt idx="31">
                  <c:v>1.642755448472237</c:v>
                </c:pt>
                <c:pt idx="32">
                  <c:v>1.675610557441682</c:v>
                </c:pt>
                <c:pt idx="33">
                  <c:v>1.708465666411127</c:v>
                </c:pt>
                <c:pt idx="34">
                  <c:v>1.774175884350017</c:v>
                </c:pt>
                <c:pt idx="35">
                  <c:v>1.872741211258351</c:v>
                </c:pt>
                <c:pt idx="36">
                  <c:v>1.872741211258351</c:v>
                </c:pt>
                <c:pt idx="37">
                  <c:v>1.971306538166685</c:v>
                </c:pt>
                <c:pt idx="38">
                  <c:v>2.06987186507502</c:v>
                </c:pt>
                <c:pt idx="39">
                  <c:v>2.102726974044464</c:v>
                </c:pt>
                <c:pt idx="40">
                  <c:v>2.234147409922243</c:v>
                </c:pt>
                <c:pt idx="41">
                  <c:v>2.332712736830577</c:v>
                </c:pt>
                <c:pt idx="42">
                  <c:v>2.43127806373891</c:v>
                </c:pt>
                <c:pt idx="43">
                  <c:v>2.562698499616687</c:v>
                </c:pt>
                <c:pt idx="44">
                  <c:v>2.595553608586135</c:v>
                </c:pt>
                <c:pt idx="45">
                  <c:v>2.726974044463914</c:v>
                </c:pt>
                <c:pt idx="46">
                  <c:v>2.726974044463914</c:v>
                </c:pt>
                <c:pt idx="47">
                  <c:v>2.759829153433359</c:v>
                </c:pt>
                <c:pt idx="48">
                  <c:v>2.825539371372248</c:v>
                </c:pt>
                <c:pt idx="49">
                  <c:v>2.858394480341693</c:v>
                </c:pt>
                <c:pt idx="50">
                  <c:v>2.924104698280583</c:v>
                </c:pt>
                <c:pt idx="51">
                  <c:v>3.022670025188917</c:v>
                </c:pt>
                <c:pt idx="52">
                  <c:v>3.548351768700034</c:v>
                </c:pt>
                <c:pt idx="53">
                  <c:v>3.581206877669478</c:v>
                </c:pt>
                <c:pt idx="54">
                  <c:v>3.614061986638922</c:v>
                </c:pt>
                <c:pt idx="55">
                  <c:v>3.712627313547256</c:v>
                </c:pt>
                <c:pt idx="56">
                  <c:v>3.712627313547256</c:v>
                </c:pt>
                <c:pt idx="57">
                  <c:v>3.712627313547256</c:v>
                </c:pt>
                <c:pt idx="58">
                  <c:v>3.712627313547256</c:v>
                </c:pt>
                <c:pt idx="59">
                  <c:v>3.778337531486146</c:v>
                </c:pt>
                <c:pt idx="60">
                  <c:v>3.778337531486146</c:v>
                </c:pt>
                <c:pt idx="61">
                  <c:v>3.811192640455591</c:v>
                </c:pt>
                <c:pt idx="62">
                  <c:v>3.844047749425036</c:v>
                </c:pt>
                <c:pt idx="63">
                  <c:v>3.87690285839448</c:v>
                </c:pt>
                <c:pt idx="64">
                  <c:v>3.975468185302812</c:v>
                </c:pt>
                <c:pt idx="65">
                  <c:v>4.041178403241707</c:v>
                </c:pt>
                <c:pt idx="66">
                  <c:v>4.041178403241707</c:v>
                </c:pt>
                <c:pt idx="67">
                  <c:v>4.07403351221115</c:v>
                </c:pt>
                <c:pt idx="68">
                  <c:v>4.07403351221115</c:v>
                </c:pt>
                <c:pt idx="69">
                  <c:v>4.304019274997257</c:v>
                </c:pt>
                <c:pt idx="70">
                  <c:v>4.336874383966706</c:v>
                </c:pt>
                <c:pt idx="71">
                  <c:v>4.336874383966706</c:v>
                </c:pt>
                <c:pt idx="72">
                  <c:v>4.336874383966706</c:v>
                </c:pt>
                <c:pt idx="73">
                  <c:v>4.402584601905593</c:v>
                </c:pt>
                <c:pt idx="74">
                  <c:v>4.402584601905593</c:v>
                </c:pt>
                <c:pt idx="75">
                  <c:v>4.435439710875041</c:v>
                </c:pt>
                <c:pt idx="76">
                  <c:v>4.534005037783375</c:v>
                </c:pt>
                <c:pt idx="77">
                  <c:v>4.763990800569485</c:v>
                </c:pt>
                <c:pt idx="78">
                  <c:v>4.895411236447261</c:v>
                </c:pt>
                <c:pt idx="79">
                  <c:v>5.026831672325043</c:v>
                </c:pt>
                <c:pt idx="80">
                  <c:v>5.158252108202828</c:v>
                </c:pt>
                <c:pt idx="81">
                  <c:v>5.25681743511116</c:v>
                </c:pt>
                <c:pt idx="82">
                  <c:v>5.35538276201949</c:v>
                </c:pt>
                <c:pt idx="83">
                  <c:v>5.388237870988935</c:v>
                </c:pt>
                <c:pt idx="84">
                  <c:v>5.486803197897273</c:v>
                </c:pt>
                <c:pt idx="85">
                  <c:v>5.749644069652831</c:v>
                </c:pt>
                <c:pt idx="86">
                  <c:v>5.84820939656117</c:v>
                </c:pt>
                <c:pt idx="87">
                  <c:v>5.913919614500054</c:v>
                </c:pt>
                <c:pt idx="88">
                  <c:v>5.946774723469499</c:v>
                </c:pt>
                <c:pt idx="89">
                  <c:v>6.045340050377834</c:v>
                </c:pt>
                <c:pt idx="90">
                  <c:v>6.63673201182784</c:v>
                </c:pt>
                <c:pt idx="91">
                  <c:v>6.768152447705614</c:v>
                </c:pt>
                <c:pt idx="92">
                  <c:v>7.063848428430621</c:v>
                </c:pt>
                <c:pt idx="93">
                  <c:v>7.096703537400066</c:v>
                </c:pt>
                <c:pt idx="94">
                  <c:v>7.129558646369505</c:v>
                </c:pt>
                <c:pt idx="95">
                  <c:v>7.425254627094509</c:v>
                </c:pt>
                <c:pt idx="96">
                  <c:v>7.589530171941737</c:v>
                </c:pt>
                <c:pt idx="97">
                  <c:v>7.589530171941737</c:v>
                </c:pt>
                <c:pt idx="98">
                  <c:v>7.622385280911178</c:v>
                </c:pt>
                <c:pt idx="99">
                  <c:v>7.622385280911178</c:v>
                </c:pt>
                <c:pt idx="100">
                  <c:v>7.65524038988063</c:v>
                </c:pt>
                <c:pt idx="101">
                  <c:v>7.75380571678896</c:v>
                </c:pt>
                <c:pt idx="102">
                  <c:v>7.75380571678896</c:v>
                </c:pt>
                <c:pt idx="103">
                  <c:v>7.786660825758405</c:v>
                </c:pt>
                <c:pt idx="104">
                  <c:v>7.786660825758405</c:v>
                </c:pt>
                <c:pt idx="105">
                  <c:v>7.786660825758405</c:v>
                </c:pt>
                <c:pt idx="106">
                  <c:v>7.819515934727846</c:v>
                </c:pt>
                <c:pt idx="107">
                  <c:v>7.819515934727846</c:v>
                </c:pt>
                <c:pt idx="108">
                  <c:v>7.819515934727846</c:v>
                </c:pt>
                <c:pt idx="109">
                  <c:v>7.819515934727846</c:v>
                </c:pt>
                <c:pt idx="110">
                  <c:v>7.85237104369729</c:v>
                </c:pt>
                <c:pt idx="111">
                  <c:v>7.85237104369729</c:v>
                </c:pt>
                <c:pt idx="112">
                  <c:v>7.85237104369729</c:v>
                </c:pt>
                <c:pt idx="113">
                  <c:v>7.85237104369729</c:v>
                </c:pt>
                <c:pt idx="114">
                  <c:v>7.85237104369729</c:v>
                </c:pt>
                <c:pt idx="115">
                  <c:v>7.88522615266674</c:v>
                </c:pt>
                <c:pt idx="116">
                  <c:v>7.983791479575074</c:v>
                </c:pt>
                <c:pt idx="117">
                  <c:v>8.08235680648341</c:v>
                </c:pt>
                <c:pt idx="118">
                  <c:v>8.115211915452848</c:v>
                </c:pt>
                <c:pt idx="119">
                  <c:v>8.279487460300075</c:v>
                </c:pt>
                <c:pt idx="120">
                  <c:v>8.34519767823897</c:v>
                </c:pt>
                <c:pt idx="121">
                  <c:v>8.37805278720841</c:v>
                </c:pt>
                <c:pt idx="122">
                  <c:v>8.542328332055627</c:v>
                </c:pt>
                <c:pt idx="123">
                  <c:v>8.64089365896397</c:v>
                </c:pt>
                <c:pt idx="124">
                  <c:v>8.96944474865842</c:v>
                </c:pt>
                <c:pt idx="125">
                  <c:v>9.13372029350564</c:v>
                </c:pt>
                <c:pt idx="126">
                  <c:v>9.495126492169532</c:v>
                </c:pt>
                <c:pt idx="127">
                  <c:v>9.62654692804732</c:v>
                </c:pt>
                <c:pt idx="128">
                  <c:v>9.725112254955646</c:v>
                </c:pt>
                <c:pt idx="129">
                  <c:v>9.790822472894522</c:v>
                </c:pt>
                <c:pt idx="130">
                  <c:v>9.95509801774176</c:v>
                </c:pt>
                <c:pt idx="131">
                  <c:v>10.08651845361954</c:v>
                </c:pt>
                <c:pt idx="132">
                  <c:v>10.18508378052787</c:v>
                </c:pt>
                <c:pt idx="133">
                  <c:v>10.87504106888622</c:v>
                </c:pt>
                <c:pt idx="134">
                  <c:v>11.36786770342788</c:v>
                </c:pt>
                <c:pt idx="135">
                  <c:v>11.49928813930566</c:v>
                </c:pt>
                <c:pt idx="136">
                  <c:v>11.59785346621399</c:v>
                </c:pt>
                <c:pt idx="137">
                  <c:v>11.72927390209177</c:v>
                </c:pt>
                <c:pt idx="138">
                  <c:v>11.72927390209177</c:v>
                </c:pt>
                <c:pt idx="139">
                  <c:v>11.76212901106122</c:v>
                </c:pt>
                <c:pt idx="140">
                  <c:v>11.893549446939</c:v>
                </c:pt>
                <c:pt idx="141">
                  <c:v>11.99211477384734</c:v>
                </c:pt>
                <c:pt idx="142">
                  <c:v>12.02496988281678</c:v>
                </c:pt>
                <c:pt idx="143">
                  <c:v>12.05782499178622</c:v>
                </c:pt>
                <c:pt idx="144">
                  <c:v>12.15639031869456</c:v>
                </c:pt>
                <c:pt idx="145">
                  <c:v>12.189245427664</c:v>
                </c:pt>
                <c:pt idx="146">
                  <c:v>12.28781075457233</c:v>
                </c:pt>
                <c:pt idx="147">
                  <c:v>12.5506516263279</c:v>
                </c:pt>
                <c:pt idx="148">
                  <c:v>12.5506516263279</c:v>
                </c:pt>
                <c:pt idx="149">
                  <c:v>12.68207206220567</c:v>
                </c:pt>
                <c:pt idx="150">
                  <c:v>12.78063738911401</c:v>
                </c:pt>
                <c:pt idx="151">
                  <c:v>12.87920271602234</c:v>
                </c:pt>
                <c:pt idx="152">
                  <c:v>12.94491293396123</c:v>
                </c:pt>
                <c:pt idx="153">
                  <c:v>13.27346402365568</c:v>
                </c:pt>
                <c:pt idx="154">
                  <c:v>13.30631913262512</c:v>
                </c:pt>
                <c:pt idx="155">
                  <c:v>13.53630489541124</c:v>
                </c:pt>
                <c:pt idx="156">
                  <c:v>13.53630489541124</c:v>
                </c:pt>
                <c:pt idx="157">
                  <c:v>13.60201511335012</c:v>
                </c:pt>
                <c:pt idx="158">
                  <c:v>13.99627642098346</c:v>
                </c:pt>
                <c:pt idx="159">
                  <c:v>14.3905377286168</c:v>
                </c:pt>
                <c:pt idx="160">
                  <c:v>14.58766838243347</c:v>
                </c:pt>
                <c:pt idx="161">
                  <c:v>15.50761143357792</c:v>
                </c:pt>
                <c:pt idx="162">
                  <c:v>15.50761143357792</c:v>
                </c:pt>
                <c:pt idx="163">
                  <c:v>15.54046654254737</c:v>
                </c:pt>
                <c:pt idx="164">
                  <c:v>15.57332165151681</c:v>
                </c:pt>
                <c:pt idx="165">
                  <c:v>15.60617676048625</c:v>
                </c:pt>
                <c:pt idx="166">
                  <c:v>15.70474208739459</c:v>
                </c:pt>
                <c:pt idx="167">
                  <c:v>15.77045230533348</c:v>
                </c:pt>
                <c:pt idx="168">
                  <c:v>15.80330741430292</c:v>
                </c:pt>
                <c:pt idx="169">
                  <c:v>15.83616252327237</c:v>
                </c:pt>
                <c:pt idx="170">
                  <c:v>15.86901763224182</c:v>
                </c:pt>
                <c:pt idx="171">
                  <c:v>15.86901763224182</c:v>
                </c:pt>
                <c:pt idx="172">
                  <c:v>15.86901763224182</c:v>
                </c:pt>
                <c:pt idx="173">
                  <c:v>15.90187274121126</c:v>
                </c:pt>
                <c:pt idx="174">
                  <c:v>15.96758295915015</c:v>
                </c:pt>
                <c:pt idx="175">
                  <c:v>15.96758295915015</c:v>
                </c:pt>
                <c:pt idx="176">
                  <c:v>16.00043806811959</c:v>
                </c:pt>
                <c:pt idx="177">
                  <c:v>16.03329317708903</c:v>
                </c:pt>
                <c:pt idx="178">
                  <c:v>16.09900339502792</c:v>
                </c:pt>
                <c:pt idx="179">
                  <c:v>16.16471361296681</c:v>
                </c:pt>
                <c:pt idx="180">
                  <c:v>16.36184426678349</c:v>
                </c:pt>
                <c:pt idx="181">
                  <c:v>16.42755448472237</c:v>
                </c:pt>
                <c:pt idx="182">
                  <c:v>16.42755448472237</c:v>
                </c:pt>
                <c:pt idx="183">
                  <c:v>16.46040959369178</c:v>
                </c:pt>
                <c:pt idx="184">
                  <c:v>16.75610557441682</c:v>
                </c:pt>
                <c:pt idx="185">
                  <c:v>16.82181579235571</c:v>
                </c:pt>
                <c:pt idx="186">
                  <c:v>17.05180155514183</c:v>
                </c:pt>
                <c:pt idx="187">
                  <c:v>17.51177308071405</c:v>
                </c:pt>
                <c:pt idx="188">
                  <c:v>17.90603438834738</c:v>
                </c:pt>
                <c:pt idx="189">
                  <c:v>17.97174460628628</c:v>
                </c:pt>
                <c:pt idx="190">
                  <c:v>18.20173036907239</c:v>
                </c:pt>
                <c:pt idx="191">
                  <c:v>18.4317161318585</c:v>
                </c:pt>
                <c:pt idx="192">
                  <c:v>18.89168765743073</c:v>
                </c:pt>
                <c:pt idx="193">
                  <c:v>19.48307961888073</c:v>
                </c:pt>
                <c:pt idx="194">
                  <c:v>19.51593472785018</c:v>
                </c:pt>
                <c:pt idx="195">
                  <c:v>19.64735516372796</c:v>
                </c:pt>
                <c:pt idx="196">
                  <c:v>19.64735516372796</c:v>
                </c:pt>
                <c:pt idx="197">
                  <c:v>19.71306538166685</c:v>
                </c:pt>
                <c:pt idx="198">
                  <c:v>19.74592049063629</c:v>
                </c:pt>
                <c:pt idx="199">
                  <c:v>19.81163070857518</c:v>
                </c:pt>
                <c:pt idx="200">
                  <c:v>19.81163070857518</c:v>
                </c:pt>
                <c:pt idx="201">
                  <c:v>19.81163070857518</c:v>
                </c:pt>
                <c:pt idx="202">
                  <c:v>19.84448581754463</c:v>
                </c:pt>
                <c:pt idx="203">
                  <c:v>19.84448581754463</c:v>
                </c:pt>
                <c:pt idx="204">
                  <c:v>19.87734092651408</c:v>
                </c:pt>
                <c:pt idx="205">
                  <c:v>19.91019603548352</c:v>
                </c:pt>
                <c:pt idx="206">
                  <c:v>19.94305114445297</c:v>
                </c:pt>
                <c:pt idx="207">
                  <c:v>19.94305114445297</c:v>
                </c:pt>
                <c:pt idx="208">
                  <c:v>20.04161647136126</c:v>
                </c:pt>
                <c:pt idx="209">
                  <c:v>20.27160223414741</c:v>
                </c:pt>
                <c:pt idx="210">
                  <c:v>20.53444310590297</c:v>
                </c:pt>
                <c:pt idx="211">
                  <c:v>20.99441463147518</c:v>
                </c:pt>
                <c:pt idx="212">
                  <c:v>21.32296572116964</c:v>
                </c:pt>
                <c:pt idx="213">
                  <c:v>21.48724126601687</c:v>
                </c:pt>
                <c:pt idx="214">
                  <c:v>21.84864746468076</c:v>
                </c:pt>
                <c:pt idx="215">
                  <c:v>21.98006790055853</c:v>
                </c:pt>
                <c:pt idx="216">
                  <c:v>22.40718431716131</c:v>
                </c:pt>
                <c:pt idx="217">
                  <c:v>22.44003942613076</c:v>
                </c:pt>
                <c:pt idx="218">
                  <c:v>22.60431497097798</c:v>
                </c:pt>
                <c:pt idx="219">
                  <c:v>22.93286606067243</c:v>
                </c:pt>
                <c:pt idx="220">
                  <c:v>22.99857627861129</c:v>
                </c:pt>
                <c:pt idx="221">
                  <c:v>23.16285182345855</c:v>
                </c:pt>
                <c:pt idx="222">
                  <c:v>23.39283758624466</c:v>
                </c:pt>
                <c:pt idx="223">
                  <c:v>23.49140291315299</c:v>
                </c:pt>
                <c:pt idx="224">
                  <c:v>23.62282334903077</c:v>
                </c:pt>
                <c:pt idx="225">
                  <c:v>23.68853356696963</c:v>
                </c:pt>
                <c:pt idx="226">
                  <c:v>23.88566422078632</c:v>
                </c:pt>
                <c:pt idx="227">
                  <c:v>23.88566422078632</c:v>
                </c:pt>
                <c:pt idx="228">
                  <c:v>24.18136020151132</c:v>
                </c:pt>
                <c:pt idx="229">
                  <c:v>24.18136020151132</c:v>
                </c:pt>
                <c:pt idx="230">
                  <c:v>24.24707041945023</c:v>
                </c:pt>
                <c:pt idx="231">
                  <c:v>24.378490855328</c:v>
                </c:pt>
                <c:pt idx="232">
                  <c:v>24.378490855328</c:v>
                </c:pt>
                <c:pt idx="233">
                  <c:v>24.378490855328</c:v>
                </c:pt>
                <c:pt idx="234">
                  <c:v>24.41134596429745</c:v>
                </c:pt>
                <c:pt idx="235">
                  <c:v>24.60847661811412</c:v>
                </c:pt>
                <c:pt idx="236">
                  <c:v>24.64133172708356</c:v>
                </c:pt>
                <c:pt idx="237">
                  <c:v>24.70704194502245</c:v>
                </c:pt>
                <c:pt idx="238">
                  <c:v>24.90417259883911</c:v>
                </c:pt>
                <c:pt idx="239">
                  <c:v>25.03559303471689</c:v>
                </c:pt>
                <c:pt idx="240">
                  <c:v>25.19986857956413</c:v>
                </c:pt>
                <c:pt idx="241">
                  <c:v>25.23272368853353</c:v>
                </c:pt>
                <c:pt idx="242">
                  <c:v>25.79126054101413</c:v>
                </c:pt>
                <c:pt idx="243">
                  <c:v>25.82411564998358</c:v>
                </c:pt>
                <c:pt idx="244">
                  <c:v>26.02124630380024</c:v>
                </c:pt>
                <c:pt idx="245">
                  <c:v>26.74405870112803</c:v>
                </c:pt>
                <c:pt idx="246">
                  <c:v>26.80976891906692</c:v>
                </c:pt>
                <c:pt idx="247">
                  <c:v>27.03975468185303</c:v>
                </c:pt>
                <c:pt idx="248">
                  <c:v>27.56543642536412</c:v>
                </c:pt>
                <c:pt idx="249">
                  <c:v>27.59829153433358</c:v>
                </c:pt>
                <c:pt idx="250">
                  <c:v>27.59829153433358</c:v>
                </c:pt>
                <c:pt idx="251">
                  <c:v>27.63114664330303</c:v>
                </c:pt>
                <c:pt idx="252">
                  <c:v>27.63114664330303</c:v>
                </c:pt>
                <c:pt idx="253">
                  <c:v>27.63114664330303</c:v>
                </c:pt>
                <c:pt idx="254">
                  <c:v>27.66400175227248</c:v>
                </c:pt>
                <c:pt idx="255">
                  <c:v>27.66400175227248</c:v>
                </c:pt>
                <c:pt idx="256">
                  <c:v>27.66400175227248</c:v>
                </c:pt>
                <c:pt idx="257">
                  <c:v>27.76256707918078</c:v>
                </c:pt>
                <c:pt idx="258">
                  <c:v>27.76256707918078</c:v>
                </c:pt>
                <c:pt idx="259">
                  <c:v>27.76256707918078</c:v>
                </c:pt>
                <c:pt idx="260">
                  <c:v>27.76256707918078</c:v>
                </c:pt>
                <c:pt idx="261">
                  <c:v>27.76256707918078</c:v>
                </c:pt>
                <c:pt idx="262">
                  <c:v>27.79542218815022</c:v>
                </c:pt>
                <c:pt idx="263">
                  <c:v>27.79542218815022</c:v>
                </c:pt>
                <c:pt idx="264">
                  <c:v>27.8282772971197</c:v>
                </c:pt>
                <c:pt idx="265">
                  <c:v>27.8282772971197</c:v>
                </c:pt>
                <c:pt idx="266">
                  <c:v>27.8282772971197</c:v>
                </c:pt>
                <c:pt idx="267">
                  <c:v>27.8282772971197</c:v>
                </c:pt>
                <c:pt idx="268">
                  <c:v>27.8282772971197</c:v>
                </c:pt>
                <c:pt idx="269">
                  <c:v>27.8282772971197</c:v>
                </c:pt>
                <c:pt idx="270">
                  <c:v>27.86113240608914</c:v>
                </c:pt>
                <c:pt idx="271">
                  <c:v>27.86113240608914</c:v>
                </c:pt>
                <c:pt idx="272">
                  <c:v>27.86113240608914</c:v>
                </c:pt>
                <c:pt idx="273">
                  <c:v>27.86113240608914</c:v>
                </c:pt>
                <c:pt idx="274">
                  <c:v>27.8939875150586</c:v>
                </c:pt>
                <c:pt idx="275">
                  <c:v>27.8939875150586</c:v>
                </c:pt>
                <c:pt idx="276">
                  <c:v>27.92684262402803</c:v>
                </c:pt>
                <c:pt idx="277">
                  <c:v>27.92684262402803</c:v>
                </c:pt>
                <c:pt idx="278">
                  <c:v>27.95969773299748</c:v>
                </c:pt>
                <c:pt idx="279">
                  <c:v>27.95969773299748</c:v>
                </c:pt>
                <c:pt idx="280">
                  <c:v>27.95969773299748</c:v>
                </c:pt>
                <c:pt idx="281">
                  <c:v>27.99255284196689</c:v>
                </c:pt>
                <c:pt idx="282">
                  <c:v>27.99255284196689</c:v>
                </c:pt>
                <c:pt idx="283">
                  <c:v>28.05826305990582</c:v>
                </c:pt>
                <c:pt idx="284">
                  <c:v>28.05826305990582</c:v>
                </c:pt>
                <c:pt idx="285">
                  <c:v>28.05826305990582</c:v>
                </c:pt>
                <c:pt idx="286">
                  <c:v>28.09111816887526</c:v>
                </c:pt>
                <c:pt idx="287">
                  <c:v>28.1239732778447</c:v>
                </c:pt>
                <c:pt idx="288">
                  <c:v>28.1239732778447</c:v>
                </c:pt>
                <c:pt idx="289">
                  <c:v>28.15682838681415</c:v>
                </c:pt>
                <c:pt idx="290">
                  <c:v>28.22253860475302</c:v>
                </c:pt>
                <c:pt idx="291">
                  <c:v>28.25539371372248</c:v>
                </c:pt>
                <c:pt idx="292">
                  <c:v>28.25539371372248</c:v>
                </c:pt>
                <c:pt idx="293">
                  <c:v>28.25539371372248</c:v>
                </c:pt>
                <c:pt idx="294">
                  <c:v>28.25539371372248</c:v>
                </c:pt>
                <c:pt idx="295">
                  <c:v>28.28824882269192</c:v>
                </c:pt>
                <c:pt idx="296">
                  <c:v>28.28824882269192</c:v>
                </c:pt>
                <c:pt idx="297">
                  <c:v>28.28824882269192</c:v>
                </c:pt>
                <c:pt idx="298">
                  <c:v>28.32110393166137</c:v>
                </c:pt>
                <c:pt idx="299">
                  <c:v>28.32110393166137</c:v>
                </c:pt>
                <c:pt idx="300">
                  <c:v>28.38681414960027</c:v>
                </c:pt>
                <c:pt idx="301">
                  <c:v>28.48537947650858</c:v>
                </c:pt>
                <c:pt idx="302">
                  <c:v>28.51823458547804</c:v>
                </c:pt>
                <c:pt idx="303">
                  <c:v>28.51823458547804</c:v>
                </c:pt>
                <c:pt idx="304">
                  <c:v>28.51823458547804</c:v>
                </c:pt>
                <c:pt idx="305">
                  <c:v>28.51823458547804</c:v>
                </c:pt>
                <c:pt idx="306">
                  <c:v>28.51823458547804</c:v>
                </c:pt>
                <c:pt idx="307">
                  <c:v>28.51823458547804</c:v>
                </c:pt>
                <c:pt idx="308">
                  <c:v>28.51823458547804</c:v>
                </c:pt>
                <c:pt idx="309">
                  <c:v>28.51823458547804</c:v>
                </c:pt>
                <c:pt idx="310">
                  <c:v>28.51823458547804</c:v>
                </c:pt>
                <c:pt idx="311">
                  <c:v>28.5510896944475</c:v>
                </c:pt>
                <c:pt idx="312">
                  <c:v>28.5510896944475</c:v>
                </c:pt>
                <c:pt idx="313">
                  <c:v>28.68251013032523</c:v>
                </c:pt>
                <c:pt idx="314">
                  <c:v>28.7810754572336</c:v>
                </c:pt>
                <c:pt idx="315">
                  <c:v>29.04391632898915</c:v>
                </c:pt>
                <c:pt idx="316">
                  <c:v>29.1424816558975</c:v>
                </c:pt>
                <c:pt idx="317">
                  <c:v>29.53674296353082</c:v>
                </c:pt>
                <c:pt idx="318">
                  <c:v>30.09527981601138</c:v>
                </c:pt>
                <c:pt idx="319">
                  <c:v>30.35812068776695</c:v>
                </c:pt>
                <c:pt idx="320">
                  <c:v>30.85094732230862</c:v>
                </c:pt>
                <c:pt idx="321">
                  <c:v>30.85094732230862</c:v>
                </c:pt>
                <c:pt idx="322">
                  <c:v>30.9823677581864</c:v>
                </c:pt>
                <c:pt idx="323">
                  <c:v>31.17949841200307</c:v>
                </c:pt>
                <c:pt idx="324">
                  <c:v>31.34377395685029</c:v>
                </c:pt>
                <c:pt idx="325">
                  <c:v>31.50804950169751</c:v>
                </c:pt>
                <c:pt idx="326">
                  <c:v>31.57375971963641</c:v>
                </c:pt>
                <c:pt idx="327">
                  <c:v>31.57375971963641</c:v>
                </c:pt>
                <c:pt idx="328">
                  <c:v>31.60661482860585</c:v>
                </c:pt>
                <c:pt idx="329">
                  <c:v>31.60661482860585</c:v>
                </c:pt>
                <c:pt idx="330">
                  <c:v>31.60661482860585</c:v>
                </c:pt>
                <c:pt idx="331">
                  <c:v>31.60661482860585</c:v>
                </c:pt>
                <c:pt idx="332">
                  <c:v>31.60661482860585</c:v>
                </c:pt>
                <c:pt idx="333">
                  <c:v>31.63946993757528</c:v>
                </c:pt>
                <c:pt idx="334">
                  <c:v>31.67232504654474</c:v>
                </c:pt>
                <c:pt idx="335">
                  <c:v>31.67232504654474</c:v>
                </c:pt>
                <c:pt idx="336">
                  <c:v>31.67232504654474</c:v>
                </c:pt>
                <c:pt idx="337">
                  <c:v>31.67232504654474</c:v>
                </c:pt>
                <c:pt idx="338">
                  <c:v>31.73803526448363</c:v>
                </c:pt>
                <c:pt idx="339">
                  <c:v>31.73803526448363</c:v>
                </c:pt>
                <c:pt idx="340">
                  <c:v>31.77089037345307</c:v>
                </c:pt>
                <c:pt idx="341">
                  <c:v>31.77089037345307</c:v>
                </c:pt>
                <c:pt idx="342">
                  <c:v>31.77089037345307</c:v>
                </c:pt>
                <c:pt idx="343">
                  <c:v>31.77089037345307</c:v>
                </c:pt>
                <c:pt idx="344">
                  <c:v>31.80374548242252</c:v>
                </c:pt>
                <c:pt idx="345">
                  <c:v>31.80374548242252</c:v>
                </c:pt>
                <c:pt idx="346">
                  <c:v>31.83660059139196</c:v>
                </c:pt>
                <c:pt idx="347">
                  <c:v>31.83660059139196</c:v>
                </c:pt>
                <c:pt idx="348">
                  <c:v>31.83660059139196</c:v>
                </c:pt>
                <c:pt idx="349">
                  <c:v>31.83660059139196</c:v>
                </c:pt>
                <c:pt idx="350">
                  <c:v>31.83660059139196</c:v>
                </c:pt>
                <c:pt idx="351">
                  <c:v>31.83660059139196</c:v>
                </c:pt>
                <c:pt idx="352">
                  <c:v>31.83660059139196</c:v>
                </c:pt>
                <c:pt idx="353">
                  <c:v>31.83660059139196</c:v>
                </c:pt>
                <c:pt idx="354">
                  <c:v>31.86945570036141</c:v>
                </c:pt>
                <c:pt idx="355">
                  <c:v>31.90231080933081</c:v>
                </c:pt>
                <c:pt idx="356">
                  <c:v>31.90231080933081</c:v>
                </c:pt>
                <c:pt idx="357">
                  <c:v>31.90231080933081</c:v>
                </c:pt>
                <c:pt idx="358">
                  <c:v>31.96802102726974</c:v>
                </c:pt>
                <c:pt idx="359">
                  <c:v>31.96802102726974</c:v>
                </c:pt>
                <c:pt idx="360">
                  <c:v>32.0008761362392</c:v>
                </c:pt>
                <c:pt idx="361">
                  <c:v>32.0008761362392</c:v>
                </c:pt>
                <c:pt idx="362">
                  <c:v>32.03373124520863</c:v>
                </c:pt>
                <c:pt idx="363">
                  <c:v>32.13229657211696</c:v>
                </c:pt>
                <c:pt idx="364">
                  <c:v>32.16515168108641</c:v>
                </c:pt>
                <c:pt idx="365">
                  <c:v>32.16515168108641</c:v>
                </c:pt>
                <c:pt idx="366">
                  <c:v>32.1980067900559</c:v>
                </c:pt>
                <c:pt idx="367">
                  <c:v>32.2308618990253</c:v>
                </c:pt>
                <c:pt idx="368">
                  <c:v>32.2308618990253</c:v>
                </c:pt>
                <c:pt idx="369">
                  <c:v>32.26371700799474</c:v>
                </c:pt>
                <c:pt idx="370">
                  <c:v>32.26371700799474</c:v>
                </c:pt>
                <c:pt idx="371">
                  <c:v>32.2965721169642</c:v>
                </c:pt>
                <c:pt idx="372">
                  <c:v>32.36228233490308</c:v>
                </c:pt>
                <c:pt idx="373">
                  <c:v>32.39513744387252</c:v>
                </c:pt>
                <c:pt idx="374">
                  <c:v>32.46084766181136</c:v>
                </c:pt>
                <c:pt idx="375">
                  <c:v>32.46084766181136</c:v>
                </c:pt>
                <c:pt idx="376">
                  <c:v>32.49370277078086</c:v>
                </c:pt>
                <c:pt idx="377">
                  <c:v>32.49370277078086</c:v>
                </c:pt>
                <c:pt idx="378">
                  <c:v>32.49370277078086</c:v>
                </c:pt>
                <c:pt idx="379">
                  <c:v>32.5265578797503</c:v>
                </c:pt>
                <c:pt idx="380">
                  <c:v>32.5265578797503</c:v>
                </c:pt>
                <c:pt idx="381">
                  <c:v>32.5265578797503</c:v>
                </c:pt>
                <c:pt idx="382">
                  <c:v>32.5265578797503</c:v>
                </c:pt>
                <c:pt idx="383">
                  <c:v>32.5265578797503</c:v>
                </c:pt>
                <c:pt idx="384">
                  <c:v>32.5265578797503</c:v>
                </c:pt>
                <c:pt idx="385">
                  <c:v>32.5922680976892</c:v>
                </c:pt>
                <c:pt idx="386">
                  <c:v>32.62512320665864</c:v>
                </c:pt>
                <c:pt idx="387">
                  <c:v>32.69083342459752</c:v>
                </c:pt>
                <c:pt idx="388">
                  <c:v>32.72368853356697</c:v>
                </c:pt>
                <c:pt idx="389">
                  <c:v>33.21651516810864</c:v>
                </c:pt>
                <c:pt idx="390">
                  <c:v>33.21651516810864</c:v>
                </c:pt>
                <c:pt idx="391">
                  <c:v>33.80790712955864</c:v>
                </c:pt>
                <c:pt idx="392">
                  <c:v>34.10360311028364</c:v>
                </c:pt>
                <c:pt idx="393">
                  <c:v>34.1364582192531</c:v>
                </c:pt>
                <c:pt idx="394">
                  <c:v>34.30073376410031</c:v>
                </c:pt>
                <c:pt idx="395">
                  <c:v>34.99069105245864</c:v>
                </c:pt>
                <c:pt idx="396">
                  <c:v>35.54922790493922</c:v>
                </c:pt>
                <c:pt idx="397">
                  <c:v>35.61493812287811</c:v>
                </c:pt>
                <c:pt idx="398">
                  <c:v>35.61493812287811</c:v>
                </c:pt>
                <c:pt idx="399">
                  <c:v>35.64779323184754</c:v>
                </c:pt>
                <c:pt idx="400">
                  <c:v>35.64779323184754</c:v>
                </c:pt>
                <c:pt idx="401">
                  <c:v>35.680648340817</c:v>
                </c:pt>
                <c:pt idx="402">
                  <c:v>35.680648340817</c:v>
                </c:pt>
                <c:pt idx="403">
                  <c:v>35.680648340817</c:v>
                </c:pt>
                <c:pt idx="404">
                  <c:v>35.680648340817</c:v>
                </c:pt>
                <c:pt idx="405">
                  <c:v>35.680648340817</c:v>
                </c:pt>
                <c:pt idx="406">
                  <c:v>35.680648340817</c:v>
                </c:pt>
                <c:pt idx="407">
                  <c:v>35.680648340817</c:v>
                </c:pt>
                <c:pt idx="408">
                  <c:v>35.680648340817</c:v>
                </c:pt>
                <c:pt idx="409">
                  <c:v>35.71350344978644</c:v>
                </c:pt>
                <c:pt idx="410">
                  <c:v>35.71350344978644</c:v>
                </c:pt>
                <c:pt idx="411">
                  <c:v>35.71350344978644</c:v>
                </c:pt>
                <c:pt idx="412">
                  <c:v>35.71350344978644</c:v>
                </c:pt>
                <c:pt idx="413">
                  <c:v>35.7463585587559</c:v>
                </c:pt>
                <c:pt idx="414">
                  <c:v>35.7463585587559</c:v>
                </c:pt>
                <c:pt idx="415">
                  <c:v>35.7463585587559</c:v>
                </c:pt>
                <c:pt idx="416">
                  <c:v>35.81206877669477</c:v>
                </c:pt>
                <c:pt idx="417">
                  <c:v>35.84492388566417</c:v>
                </c:pt>
                <c:pt idx="418">
                  <c:v>35.84492388566417</c:v>
                </c:pt>
                <c:pt idx="419">
                  <c:v>35.84492388566417</c:v>
                </c:pt>
                <c:pt idx="420">
                  <c:v>35.84492388566417</c:v>
                </c:pt>
                <c:pt idx="421">
                  <c:v>35.84492388566417</c:v>
                </c:pt>
                <c:pt idx="422">
                  <c:v>35.84492388566417</c:v>
                </c:pt>
                <c:pt idx="423">
                  <c:v>35.87777899463364</c:v>
                </c:pt>
                <c:pt idx="424">
                  <c:v>35.87777899463364</c:v>
                </c:pt>
                <c:pt idx="425">
                  <c:v>35.87777899463364</c:v>
                </c:pt>
                <c:pt idx="426">
                  <c:v>35.87777899463364</c:v>
                </c:pt>
                <c:pt idx="427">
                  <c:v>35.87777899463364</c:v>
                </c:pt>
                <c:pt idx="428">
                  <c:v>35.91063410360306</c:v>
                </c:pt>
                <c:pt idx="429">
                  <c:v>35.91063410360306</c:v>
                </c:pt>
                <c:pt idx="430">
                  <c:v>35.91063410360306</c:v>
                </c:pt>
                <c:pt idx="431">
                  <c:v>35.91063410360306</c:v>
                </c:pt>
                <c:pt idx="432">
                  <c:v>35.94348921257254</c:v>
                </c:pt>
                <c:pt idx="433">
                  <c:v>35.94348921257254</c:v>
                </c:pt>
                <c:pt idx="434">
                  <c:v>35.94348921257254</c:v>
                </c:pt>
                <c:pt idx="435">
                  <c:v>35.94348921257254</c:v>
                </c:pt>
                <c:pt idx="436">
                  <c:v>35.94348921257254</c:v>
                </c:pt>
                <c:pt idx="437">
                  <c:v>35.94348921257254</c:v>
                </c:pt>
                <c:pt idx="438">
                  <c:v>35.94348921257254</c:v>
                </c:pt>
                <c:pt idx="439">
                  <c:v>35.94348921257254</c:v>
                </c:pt>
                <c:pt idx="440">
                  <c:v>35.976344321542</c:v>
                </c:pt>
                <c:pt idx="441">
                  <c:v>35.976344321542</c:v>
                </c:pt>
                <c:pt idx="442">
                  <c:v>35.976344321542</c:v>
                </c:pt>
                <c:pt idx="443">
                  <c:v>36.00919943051145</c:v>
                </c:pt>
                <c:pt idx="444">
                  <c:v>36.00919943051145</c:v>
                </c:pt>
                <c:pt idx="445">
                  <c:v>36.0420545394809</c:v>
                </c:pt>
                <c:pt idx="446">
                  <c:v>36.07490964845033</c:v>
                </c:pt>
                <c:pt idx="447">
                  <c:v>36.10776475741977</c:v>
                </c:pt>
                <c:pt idx="448">
                  <c:v>36.10776475741977</c:v>
                </c:pt>
                <c:pt idx="449">
                  <c:v>36.10776475741977</c:v>
                </c:pt>
                <c:pt idx="450">
                  <c:v>36.10776475741977</c:v>
                </c:pt>
                <c:pt idx="451">
                  <c:v>36.10776475741977</c:v>
                </c:pt>
                <c:pt idx="452">
                  <c:v>36.14061986638922</c:v>
                </c:pt>
                <c:pt idx="453">
                  <c:v>36.14061986638922</c:v>
                </c:pt>
                <c:pt idx="454">
                  <c:v>36.17347497535864</c:v>
                </c:pt>
                <c:pt idx="455">
                  <c:v>36.17347497535864</c:v>
                </c:pt>
                <c:pt idx="456">
                  <c:v>36.17347497535864</c:v>
                </c:pt>
                <c:pt idx="457">
                  <c:v>36.20633008432812</c:v>
                </c:pt>
                <c:pt idx="458">
                  <c:v>36.20633008432812</c:v>
                </c:pt>
                <c:pt idx="459">
                  <c:v>36.23918519329754</c:v>
                </c:pt>
                <c:pt idx="460">
                  <c:v>36.30489541123637</c:v>
                </c:pt>
                <c:pt idx="461">
                  <c:v>36.30489541123637</c:v>
                </c:pt>
                <c:pt idx="462">
                  <c:v>36.3377505202059</c:v>
                </c:pt>
                <c:pt idx="463">
                  <c:v>36.3377505202059</c:v>
                </c:pt>
                <c:pt idx="464">
                  <c:v>36.3377505202059</c:v>
                </c:pt>
                <c:pt idx="465">
                  <c:v>36.37060562917534</c:v>
                </c:pt>
                <c:pt idx="466">
                  <c:v>36.37060562917534</c:v>
                </c:pt>
                <c:pt idx="467">
                  <c:v>36.37060562917534</c:v>
                </c:pt>
                <c:pt idx="468">
                  <c:v>36.40346073814478</c:v>
                </c:pt>
                <c:pt idx="469">
                  <c:v>36.40346073814478</c:v>
                </c:pt>
                <c:pt idx="470">
                  <c:v>36.40346073814478</c:v>
                </c:pt>
                <c:pt idx="471">
                  <c:v>36.46917095608367</c:v>
                </c:pt>
                <c:pt idx="472">
                  <c:v>36.46917095608367</c:v>
                </c:pt>
                <c:pt idx="473">
                  <c:v>36.50202606505309</c:v>
                </c:pt>
                <c:pt idx="474">
                  <c:v>36.53488117402251</c:v>
                </c:pt>
                <c:pt idx="475">
                  <c:v>36.53488117402251</c:v>
                </c:pt>
                <c:pt idx="476">
                  <c:v>36.53488117402251</c:v>
                </c:pt>
                <c:pt idx="477">
                  <c:v>36.53488117402251</c:v>
                </c:pt>
                <c:pt idx="478">
                  <c:v>36.53488117402251</c:v>
                </c:pt>
                <c:pt idx="479">
                  <c:v>36.567736282992</c:v>
                </c:pt>
                <c:pt idx="480">
                  <c:v>36.567736282992</c:v>
                </c:pt>
                <c:pt idx="481">
                  <c:v>36.567736282992</c:v>
                </c:pt>
                <c:pt idx="482">
                  <c:v>36.73201182783923</c:v>
                </c:pt>
                <c:pt idx="483">
                  <c:v>36.76486693680867</c:v>
                </c:pt>
                <c:pt idx="484">
                  <c:v>36.9948526995948</c:v>
                </c:pt>
                <c:pt idx="485">
                  <c:v>37.02770780856423</c:v>
                </c:pt>
                <c:pt idx="486">
                  <c:v>37.68480998795312</c:v>
                </c:pt>
                <c:pt idx="487">
                  <c:v>37.81623042383089</c:v>
                </c:pt>
                <c:pt idx="488">
                  <c:v>37.88194064176979</c:v>
                </c:pt>
                <c:pt idx="489">
                  <c:v>37.98050596867813</c:v>
                </c:pt>
                <c:pt idx="490">
                  <c:v>37.98050596867813</c:v>
                </c:pt>
                <c:pt idx="491">
                  <c:v>38.34191216734199</c:v>
                </c:pt>
                <c:pt idx="492">
                  <c:v>38.50618771218925</c:v>
                </c:pt>
                <c:pt idx="493">
                  <c:v>38.5390428211587</c:v>
                </c:pt>
                <c:pt idx="494">
                  <c:v>38.67046325703642</c:v>
                </c:pt>
                <c:pt idx="495">
                  <c:v>38.99901434673093</c:v>
                </c:pt>
                <c:pt idx="496">
                  <c:v>39.19614500054758</c:v>
                </c:pt>
                <c:pt idx="497">
                  <c:v>39.29471032745596</c:v>
                </c:pt>
                <c:pt idx="498">
                  <c:v>39.52469609024199</c:v>
                </c:pt>
                <c:pt idx="499">
                  <c:v>39.55755119921144</c:v>
                </c:pt>
                <c:pt idx="500">
                  <c:v>39.59040630818093</c:v>
                </c:pt>
                <c:pt idx="501">
                  <c:v>39.62326141715035</c:v>
                </c:pt>
                <c:pt idx="502">
                  <c:v>39.62326141715035</c:v>
                </c:pt>
                <c:pt idx="503">
                  <c:v>39.62326141715035</c:v>
                </c:pt>
                <c:pt idx="504">
                  <c:v>39.65611652611981</c:v>
                </c:pt>
                <c:pt idx="505">
                  <c:v>39.68897163508925</c:v>
                </c:pt>
                <c:pt idx="506">
                  <c:v>39.68897163508925</c:v>
                </c:pt>
                <c:pt idx="507">
                  <c:v>39.68897163508925</c:v>
                </c:pt>
                <c:pt idx="508">
                  <c:v>39.68897163508925</c:v>
                </c:pt>
                <c:pt idx="509">
                  <c:v>39.7218267440587</c:v>
                </c:pt>
                <c:pt idx="510">
                  <c:v>39.7218267440587</c:v>
                </c:pt>
                <c:pt idx="511">
                  <c:v>39.75468185302811</c:v>
                </c:pt>
                <c:pt idx="512">
                  <c:v>39.78753696199757</c:v>
                </c:pt>
                <c:pt idx="513">
                  <c:v>39.78753696199757</c:v>
                </c:pt>
                <c:pt idx="514">
                  <c:v>39.78753696199757</c:v>
                </c:pt>
                <c:pt idx="515">
                  <c:v>39.78753696199757</c:v>
                </c:pt>
                <c:pt idx="516">
                  <c:v>39.82039207096703</c:v>
                </c:pt>
                <c:pt idx="517">
                  <c:v>39.82039207096703</c:v>
                </c:pt>
                <c:pt idx="518">
                  <c:v>39.82039207096703</c:v>
                </c:pt>
                <c:pt idx="519">
                  <c:v>39.82039207096703</c:v>
                </c:pt>
                <c:pt idx="520">
                  <c:v>39.82039207096703</c:v>
                </c:pt>
                <c:pt idx="521">
                  <c:v>39.82039207096703</c:v>
                </c:pt>
                <c:pt idx="522">
                  <c:v>39.82039207096703</c:v>
                </c:pt>
                <c:pt idx="523">
                  <c:v>39.82039207096703</c:v>
                </c:pt>
                <c:pt idx="524">
                  <c:v>39.82039207096703</c:v>
                </c:pt>
                <c:pt idx="525">
                  <c:v>39.8532471799364</c:v>
                </c:pt>
                <c:pt idx="526">
                  <c:v>39.8532471799364</c:v>
                </c:pt>
                <c:pt idx="527">
                  <c:v>39.8532471799364</c:v>
                </c:pt>
                <c:pt idx="528">
                  <c:v>39.8532471799364</c:v>
                </c:pt>
                <c:pt idx="529">
                  <c:v>39.8532471799364</c:v>
                </c:pt>
                <c:pt idx="530">
                  <c:v>39.8532471799364</c:v>
                </c:pt>
                <c:pt idx="531">
                  <c:v>39.88610228890593</c:v>
                </c:pt>
                <c:pt idx="532">
                  <c:v>39.88610228890593</c:v>
                </c:pt>
                <c:pt idx="533">
                  <c:v>39.88610228890593</c:v>
                </c:pt>
                <c:pt idx="534">
                  <c:v>39.88610228890593</c:v>
                </c:pt>
                <c:pt idx="535">
                  <c:v>39.91895739787537</c:v>
                </c:pt>
                <c:pt idx="536">
                  <c:v>39.91895739787537</c:v>
                </c:pt>
                <c:pt idx="537">
                  <c:v>39.91895739787537</c:v>
                </c:pt>
                <c:pt idx="538">
                  <c:v>39.91895739787537</c:v>
                </c:pt>
                <c:pt idx="539">
                  <c:v>39.91895739787537</c:v>
                </c:pt>
                <c:pt idx="540">
                  <c:v>39.9518125068448</c:v>
                </c:pt>
                <c:pt idx="541">
                  <c:v>39.9518125068448</c:v>
                </c:pt>
                <c:pt idx="542">
                  <c:v>39.9518125068448</c:v>
                </c:pt>
                <c:pt idx="543">
                  <c:v>39.98466761581418</c:v>
                </c:pt>
                <c:pt idx="544">
                  <c:v>39.98466761581418</c:v>
                </c:pt>
                <c:pt idx="545">
                  <c:v>39.98466761581418</c:v>
                </c:pt>
                <c:pt idx="546">
                  <c:v>40.0175227247837</c:v>
                </c:pt>
                <c:pt idx="547">
                  <c:v>40.0175227247837</c:v>
                </c:pt>
                <c:pt idx="548">
                  <c:v>40.11608805169197</c:v>
                </c:pt>
                <c:pt idx="549">
                  <c:v>40.14894316066147</c:v>
                </c:pt>
                <c:pt idx="550">
                  <c:v>40.21465337860037</c:v>
                </c:pt>
                <c:pt idx="551">
                  <c:v>40.24750848756982</c:v>
                </c:pt>
                <c:pt idx="552">
                  <c:v>40.24750848756982</c:v>
                </c:pt>
                <c:pt idx="553">
                  <c:v>40.24750848756982</c:v>
                </c:pt>
                <c:pt idx="554">
                  <c:v>40.28036359653926</c:v>
                </c:pt>
                <c:pt idx="555">
                  <c:v>40.28036359653926</c:v>
                </c:pt>
                <c:pt idx="556">
                  <c:v>40.3132187055087</c:v>
                </c:pt>
                <c:pt idx="557">
                  <c:v>40.34607381447815</c:v>
                </c:pt>
                <c:pt idx="558">
                  <c:v>40.34607381447815</c:v>
                </c:pt>
                <c:pt idx="559">
                  <c:v>40.41178403241699</c:v>
                </c:pt>
                <c:pt idx="560">
                  <c:v>40.44463914138644</c:v>
                </c:pt>
                <c:pt idx="561">
                  <c:v>40.44463914138644</c:v>
                </c:pt>
                <c:pt idx="562">
                  <c:v>40.44463914138644</c:v>
                </c:pt>
                <c:pt idx="563">
                  <c:v>40.44463914138644</c:v>
                </c:pt>
                <c:pt idx="564">
                  <c:v>40.47749425035592</c:v>
                </c:pt>
                <c:pt idx="565">
                  <c:v>40.51034935932537</c:v>
                </c:pt>
                <c:pt idx="566">
                  <c:v>40.51034935932537</c:v>
                </c:pt>
                <c:pt idx="567">
                  <c:v>40.51034935932537</c:v>
                </c:pt>
                <c:pt idx="568">
                  <c:v>40.54320446829477</c:v>
                </c:pt>
                <c:pt idx="569">
                  <c:v>40.54320446829477</c:v>
                </c:pt>
                <c:pt idx="570">
                  <c:v>40.54320446829477</c:v>
                </c:pt>
                <c:pt idx="571">
                  <c:v>40.54320446829477</c:v>
                </c:pt>
                <c:pt idx="572">
                  <c:v>40.54320446829477</c:v>
                </c:pt>
                <c:pt idx="573">
                  <c:v>41.29887197459205</c:v>
                </c:pt>
                <c:pt idx="574">
                  <c:v>41.39743730150037</c:v>
                </c:pt>
                <c:pt idx="575">
                  <c:v>41.59456795531702</c:v>
                </c:pt>
                <c:pt idx="576">
                  <c:v>42.12024969882817</c:v>
                </c:pt>
                <c:pt idx="577">
                  <c:v>42.15310480779757</c:v>
                </c:pt>
                <c:pt idx="578">
                  <c:v>42.18595991676706</c:v>
                </c:pt>
                <c:pt idx="579">
                  <c:v>42.2188150257365</c:v>
                </c:pt>
                <c:pt idx="580">
                  <c:v>42.25167013470595</c:v>
                </c:pt>
                <c:pt idx="581">
                  <c:v>42.58022122440039</c:v>
                </c:pt>
                <c:pt idx="582">
                  <c:v>42.64593144233928</c:v>
                </c:pt>
                <c:pt idx="583">
                  <c:v>42.64593144233928</c:v>
                </c:pt>
                <c:pt idx="584">
                  <c:v>43.1716131858504</c:v>
                </c:pt>
                <c:pt idx="585">
                  <c:v>43.30303362172818</c:v>
                </c:pt>
                <c:pt idx="586">
                  <c:v>43.50016427554485</c:v>
                </c:pt>
                <c:pt idx="587">
                  <c:v>43.59872960245318</c:v>
                </c:pt>
                <c:pt idx="588">
                  <c:v>43.59872960245318</c:v>
                </c:pt>
                <c:pt idx="589">
                  <c:v>43.59872960245318</c:v>
                </c:pt>
                <c:pt idx="590">
                  <c:v>43.63158471142259</c:v>
                </c:pt>
                <c:pt idx="591">
                  <c:v>43.63158471142259</c:v>
                </c:pt>
                <c:pt idx="592">
                  <c:v>43.66443982039205</c:v>
                </c:pt>
                <c:pt idx="593">
                  <c:v>43.6972949293615</c:v>
                </c:pt>
                <c:pt idx="594">
                  <c:v>43.6972949293615</c:v>
                </c:pt>
                <c:pt idx="595">
                  <c:v>43.6972949293615</c:v>
                </c:pt>
                <c:pt idx="596">
                  <c:v>43.6972949293615</c:v>
                </c:pt>
                <c:pt idx="597">
                  <c:v>43.73015003833096</c:v>
                </c:pt>
                <c:pt idx="598">
                  <c:v>43.73015003833096</c:v>
                </c:pt>
                <c:pt idx="599">
                  <c:v>43.73015003833096</c:v>
                </c:pt>
                <c:pt idx="600">
                  <c:v>43.73015003833096</c:v>
                </c:pt>
                <c:pt idx="601">
                  <c:v>43.73015003833096</c:v>
                </c:pt>
                <c:pt idx="602">
                  <c:v>43.76300514730041</c:v>
                </c:pt>
                <c:pt idx="603">
                  <c:v>43.76300514730041</c:v>
                </c:pt>
                <c:pt idx="604">
                  <c:v>43.76300514730041</c:v>
                </c:pt>
                <c:pt idx="605">
                  <c:v>43.76300514730041</c:v>
                </c:pt>
                <c:pt idx="606">
                  <c:v>43.76300514730041</c:v>
                </c:pt>
                <c:pt idx="607">
                  <c:v>43.76300514730041</c:v>
                </c:pt>
                <c:pt idx="608">
                  <c:v>43.79586025626985</c:v>
                </c:pt>
                <c:pt idx="609">
                  <c:v>43.8287153652393</c:v>
                </c:pt>
                <c:pt idx="610">
                  <c:v>43.8287153652393</c:v>
                </c:pt>
                <c:pt idx="611">
                  <c:v>43.8287153652393</c:v>
                </c:pt>
                <c:pt idx="612">
                  <c:v>43.8287153652393</c:v>
                </c:pt>
                <c:pt idx="613">
                  <c:v>43.8287153652393</c:v>
                </c:pt>
                <c:pt idx="614">
                  <c:v>43.86157047420874</c:v>
                </c:pt>
                <c:pt idx="615">
                  <c:v>43.86157047420874</c:v>
                </c:pt>
                <c:pt idx="616">
                  <c:v>43.86157047420874</c:v>
                </c:pt>
                <c:pt idx="617">
                  <c:v>43.89442558317818</c:v>
                </c:pt>
                <c:pt idx="618">
                  <c:v>43.89442558317818</c:v>
                </c:pt>
                <c:pt idx="619">
                  <c:v>43.89442558317818</c:v>
                </c:pt>
                <c:pt idx="620">
                  <c:v>43.89442558317818</c:v>
                </c:pt>
                <c:pt idx="621">
                  <c:v>43.89442558317818</c:v>
                </c:pt>
                <c:pt idx="622">
                  <c:v>43.92728069214759</c:v>
                </c:pt>
                <c:pt idx="623">
                  <c:v>43.92728069214759</c:v>
                </c:pt>
                <c:pt idx="624">
                  <c:v>43.92728069214759</c:v>
                </c:pt>
                <c:pt idx="625">
                  <c:v>43.92728069214759</c:v>
                </c:pt>
                <c:pt idx="626">
                  <c:v>43.92728069214759</c:v>
                </c:pt>
                <c:pt idx="627">
                  <c:v>43.92728069214759</c:v>
                </c:pt>
                <c:pt idx="628">
                  <c:v>43.96013580111708</c:v>
                </c:pt>
                <c:pt idx="629">
                  <c:v>43.96013580111708</c:v>
                </c:pt>
                <c:pt idx="630">
                  <c:v>43.96013580111708</c:v>
                </c:pt>
                <c:pt idx="631">
                  <c:v>43.96013580111708</c:v>
                </c:pt>
                <c:pt idx="632">
                  <c:v>43.96013580111708</c:v>
                </c:pt>
                <c:pt idx="633">
                  <c:v>43.99299091008652</c:v>
                </c:pt>
                <c:pt idx="634">
                  <c:v>43.99299091008652</c:v>
                </c:pt>
                <c:pt idx="635">
                  <c:v>43.99299091008652</c:v>
                </c:pt>
                <c:pt idx="636">
                  <c:v>43.99299091008652</c:v>
                </c:pt>
                <c:pt idx="637">
                  <c:v>43.99299091008652</c:v>
                </c:pt>
                <c:pt idx="638">
                  <c:v>44.02584601905596</c:v>
                </c:pt>
                <c:pt idx="639">
                  <c:v>44.02584601905596</c:v>
                </c:pt>
                <c:pt idx="640">
                  <c:v>44.02584601905596</c:v>
                </c:pt>
                <c:pt idx="641">
                  <c:v>44.05870112802541</c:v>
                </c:pt>
                <c:pt idx="642">
                  <c:v>44.05870112802541</c:v>
                </c:pt>
                <c:pt idx="643">
                  <c:v>44.05870112802541</c:v>
                </c:pt>
                <c:pt idx="644">
                  <c:v>44.09155623699486</c:v>
                </c:pt>
                <c:pt idx="645">
                  <c:v>44.1572664549337</c:v>
                </c:pt>
                <c:pt idx="646">
                  <c:v>44.1572664549337</c:v>
                </c:pt>
                <c:pt idx="647">
                  <c:v>44.19012156390318</c:v>
                </c:pt>
                <c:pt idx="648">
                  <c:v>44.19012156390318</c:v>
                </c:pt>
                <c:pt idx="649">
                  <c:v>44.22297667287263</c:v>
                </c:pt>
                <c:pt idx="650">
                  <c:v>44.25583178184204</c:v>
                </c:pt>
                <c:pt idx="651">
                  <c:v>44.25583178184204</c:v>
                </c:pt>
                <c:pt idx="652">
                  <c:v>44.2886868908115</c:v>
                </c:pt>
                <c:pt idx="653">
                  <c:v>44.32154199978095</c:v>
                </c:pt>
                <c:pt idx="654">
                  <c:v>44.35439710875037</c:v>
                </c:pt>
                <c:pt idx="655">
                  <c:v>44.35439710875037</c:v>
                </c:pt>
                <c:pt idx="656">
                  <c:v>44.38725221771985</c:v>
                </c:pt>
                <c:pt idx="657">
                  <c:v>44.38725221771985</c:v>
                </c:pt>
                <c:pt idx="658">
                  <c:v>44.38725221771985</c:v>
                </c:pt>
                <c:pt idx="659">
                  <c:v>44.4201073266893</c:v>
                </c:pt>
                <c:pt idx="660">
                  <c:v>44.4201073266893</c:v>
                </c:pt>
                <c:pt idx="661">
                  <c:v>44.51867265359759</c:v>
                </c:pt>
                <c:pt idx="662">
                  <c:v>44.51867265359759</c:v>
                </c:pt>
                <c:pt idx="663">
                  <c:v>44.51867265359759</c:v>
                </c:pt>
                <c:pt idx="664">
                  <c:v>44.55152776256704</c:v>
                </c:pt>
                <c:pt idx="665">
                  <c:v>44.55152776256704</c:v>
                </c:pt>
                <c:pt idx="666">
                  <c:v>44.55152776256704</c:v>
                </c:pt>
                <c:pt idx="667">
                  <c:v>44.55152776256704</c:v>
                </c:pt>
                <c:pt idx="668">
                  <c:v>44.55152776256704</c:v>
                </c:pt>
                <c:pt idx="669">
                  <c:v>44.58438287153649</c:v>
                </c:pt>
                <c:pt idx="670">
                  <c:v>44.58438287153649</c:v>
                </c:pt>
                <c:pt idx="671">
                  <c:v>44.58438287153649</c:v>
                </c:pt>
                <c:pt idx="672">
                  <c:v>44.58438287153649</c:v>
                </c:pt>
                <c:pt idx="673">
                  <c:v>44.58438287153649</c:v>
                </c:pt>
                <c:pt idx="674">
                  <c:v>44.6500930894754</c:v>
                </c:pt>
                <c:pt idx="675">
                  <c:v>44.68294819844486</c:v>
                </c:pt>
                <c:pt idx="676">
                  <c:v>44.97864417916985</c:v>
                </c:pt>
                <c:pt idx="677">
                  <c:v>45.30719526886431</c:v>
                </c:pt>
                <c:pt idx="678">
                  <c:v>45.43861570474208</c:v>
                </c:pt>
                <c:pt idx="679">
                  <c:v>45.6686014675282</c:v>
                </c:pt>
                <c:pt idx="680">
                  <c:v>46.55568940970314</c:v>
                </c:pt>
                <c:pt idx="681">
                  <c:v>46.91709560836706</c:v>
                </c:pt>
                <c:pt idx="682">
                  <c:v>47.01566093527543</c:v>
                </c:pt>
                <c:pt idx="683">
                  <c:v>47.21279158909207</c:v>
                </c:pt>
                <c:pt idx="684">
                  <c:v>47.31135691600043</c:v>
                </c:pt>
                <c:pt idx="685">
                  <c:v>47.31135691600043</c:v>
                </c:pt>
                <c:pt idx="686">
                  <c:v>47.4099222429088</c:v>
                </c:pt>
                <c:pt idx="687">
                  <c:v>47.44277735187821</c:v>
                </c:pt>
                <c:pt idx="688">
                  <c:v>47.63990800569488</c:v>
                </c:pt>
                <c:pt idx="689">
                  <c:v>47.63990800569488</c:v>
                </c:pt>
                <c:pt idx="690">
                  <c:v>47.63990800569488</c:v>
                </c:pt>
                <c:pt idx="691">
                  <c:v>47.63990800569488</c:v>
                </c:pt>
                <c:pt idx="692">
                  <c:v>47.63990800569488</c:v>
                </c:pt>
                <c:pt idx="693">
                  <c:v>47.63990800569488</c:v>
                </c:pt>
                <c:pt idx="694">
                  <c:v>47.63990800569488</c:v>
                </c:pt>
                <c:pt idx="695">
                  <c:v>47.63990800569488</c:v>
                </c:pt>
                <c:pt idx="696">
                  <c:v>47.67276311466433</c:v>
                </c:pt>
                <c:pt idx="697">
                  <c:v>47.67276311466433</c:v>
                </c:pt>
                <c:pt idx="698">
                  <c:v>47.70561822363377</c:v>
                </c:pt>
                <c:pt idx="699">
                  <c:v>47.70561822363377</c:v>
                </c:pt>
                <c:pt idx="700">
                  <c:v>47.73847333260322</c:v>
                </c:pt>
                <c:pt idx="701">
                  <c:v>47.73847333260322</c:v>
                </c:pt>
                <c:pt idx="702">
                  <c:v>47.77132844157266</c:v>
                </c:pt>
                <c:pt idx="703">
                  <c:v>47.77132844157266</c:v>
                </c:pt>
                <c:pt idx="704">
                  <c:v>47.77132844157266</c:v>
                </c:pt>
                <c:pt idx="705">
                  <c:v>47.77132844157266</c:v>
                </c:pt>
                <c:pt idx="706">
                  <c:v>47.80418355054204</c:v>
                </c:pt>
                <c:pt idx="707">
                  <c:v>47.80418355054204</c:v>
                </c:pt>
                <c:pt idx="708">
                  <c:v>47.80418355054204</c:v>
                </c:pt>
                <c:pt idx="709">
                  <c:v>47.80418355054204</c:v>
                </c:pt>
                <c:pt idx="710">
                  <c:v>47.83703865951152</c:v>
                </c:pt>
                <c:pt idx="711">
                  <c:v>47.83703865951152</c:v>
                </c:pt>
                <c:pt idx="712">
                  <c:v>47.83703865951152</c:v>
                </c:pt>
                <c:pt idx="713">
                  <c:v>47.83703865951152</c:v>
                </c:pt>
                <c:pt idx="714">
                  <c:v>47.83703865951152</c:v>
                </c:pt>
                <c:pt idx="715">
                  <c:v>47.83703865951152</c:v>
                </c:pt>
                <c:pt idx="716">
                  <c:v>47.869893768481</c:v>
                </c:pt>
                <c:pt idx="717">
                  <c:v>47.869893768481</c:v>
                </c:pt>
                <c:pt idx="718">
                  <c:v>47.869893768481</c:v>
                </c:pt>
                <c:pt idx="719">
                  <c:v>47.869893768481</c:v>
                </c:pt>
                <c:pt idx="720">
                  <c:v>47.869893768481</c:v>
                </c:pt>
                <c:pt idx="721">
                  <c:v>47.869893768481</c:v>
                </c:pt>
                <c:pt idx="722">
                  <c:v>47.869893768481</c:v>
                </c:pt>
                <c:pt idx="723">
                  <c:v>47.90274887745044</c:v>
                </c:pt>
                <c:pt idx="724">
                  <c:v>47.90274887745044</c:v>
                </c:pt>
                <c:pt idx="725">
                  <c:v>47.90274887745044</c:v>
                </c:pt>
                <c:pt idx="726">
                  <c:v>47.90274887745044</c:v>
                </c:pt>
                <c:pt idx="727">
                  <c:v>47.90274887745044</c:v>
                </c:pt>
                <c:pt idx="728">
                  <c:v>47.90274887745044</c:v>
                </c:pt>
                <c:pt idx="729">
                  <c:v>47.9356039864199</c:v>
                </c:pt>
                <c:pt idx="730">
                  <c:v>47.9356039864199</c:v>
                </c:pt>
                <c:pt idx="731">
                  <c:v>47.9356039864199</c:v>
                </c:pt>
                <c:pt idx="732">
                  <c:v>47.9356039864199</c:v>
                </c:pt>
                <c:pt idx="733">
                  <c:v>47.96845909538933</c:v>
                </c:pt>
                <c:pt idx="734">
                  <c:v>47.96845909538933</c:v>
                </c:pt>
                <c:pt idx="735">
                  <c:v>47.96845909538933</c:v>
                </c:pt>
                <c:pt idx="736">
                  <c:v>47.96845909538933</c:v>
                </c:pt>
                <c:pt idx="737">
                  <c:v>48.00131420435878</c:v>
                </c:pt>
                <c:pt idx="738">
                  <c:v>48.00131420435878</c:v>
                </c:pt>
                <c:pt idx="739">
                  <c:v>48.00131420435878</c:v>
                </c:pt>
                <c:pt idx="740">
                  <c:v>48.00131420435878</c:v>
                </c:pt>
                <c:pt idx="741">
                  <c:v>48.00131420435878</c:v>
                </c:pt>
                <c:pt idx="742">
                  <c:v>48.03416931332822</c:v>
                </c:pt>
                <c:pt idx="743">
                  <c:v>48.03416931332822</c:v>
                </c:pt>
                <c:pt idx="744">
                  <c:v>48.03416931332822</c:v>
                </c:pt>
                <c:pt idx="745">
                  <c:v>48.06702442229759</c:v>
                </c:pt>
                <c:pt idx="746">
                  <c:v>48.06702442229759</c:v>
                </c:pt>
                <c:pt idx="747">
                  <c:v>48.06702442229759</c:v>
                </c:pt>
                <c:pt idx="748">
                  <c:v>48.06702442229759</c:v>
                </c:pt>
                <c:pt idx="749">
                  <c:v>48.09987953126709</c:v>
                </c:pt>
                <c:pt idx="750">
                  <c:v>48.09987953126709</c:v>
                </c:pt>
                <c:pt idx="751">
                  <c:v>48.09987953126709</c:v>
                </c:pt>
                <c:pt idx="752">
                  <c:v>48.09987953126709</c:v>
                </c:pt>
                <c:pt idx="753">
                  <c:v>48.13273464023656</c:v>
                </c:pt>
                <c:pt idx="754">
                  <c:v>48.13273464023656</c:v>
                </c:pt>
                <c:pt idx="755">
                  <c:v>48.13273464023656</c:v>
                </c:pt>
                <c:pt idx="756">
                  <c:v>48.13273464023656</c:v>
                </c:pt>
                <c:pt idx="757">
                  <c:v>48.16558974920601</c:v>
                </c:pt>
                <c:pt idx="758">
                  <c:v>48.16558974920601</c:v>
                </c:pt>
                <c:pt idx="759">
                  <c:v>48.16558974920601</c:v>
                </c:pt>
                <c:pt idx="760">
                  <c:v>48.16558974920601</c:v>
                </c:pt>
                <c:pt idx="761">
                  <c:v>48.16558974920601</c:v>
                </c:pt>
                <c:pt idx="762">
                  <c:v>48.19844485817544</c:v>
                </c:pt>
                <c:pt idx="763">
                  <c:v>48.19844485817544</c:v>
                </c:pt>
                <c:pt idx="764">
                  <c:v>48.19844485817544</c:v>
                </c:pt>
                <c:pt idx="765">
                  <c:v>48.19844485817544</c:v>
                </c:pt>
                <c:pt idx="766">
                  <c:v>48.2312999671449</c:v>
                </c:pt>
                <c:pt idx="767">
                  <c:v>48.2312999671449</c:v>
                </c:pt>
                <c:pt idx="768">
                  <c:v>48.26415507611434</c:v>
                </c:pt>
                <c:pt idx="769">
                  <c:v>48.26415507611434</c:v>
                </c:pt>
                <c:pt idx="770">
                  <c:v>48.29701018508378</c:v>
                </c:pt>
                <c:pt idx="771">
                  <c:v>48.32986529405322</c:v>
                </c:pt>
                <c:pt idx="772">
                  <c:v>48.32986529405322</c:v>
                </c:pt>
                <c:pt idx="773">
                  <c:v>48.36272040302264</c:v>
                </c:pt>
                <c:pt idx="774">
                  <c:v>48.36272040302264</c:v>
                </c:pt>
                <c:pt idx="775">
                  <c:v>48.36272040302264</c:v>
                </c:pt>
                <c:pt idx="776">
                  <c:v>48.36272040302264</c:v>
                </c:pt>
                <c:pt idx="777">
                  <c:v>48.39557551199211</c:v>
                </c:pt>
                <c:pt idx="778">
                  <c:v>48.42843062096156</c:v>
                </c:pt>
                <c:pt idx="779">
                  <c:v>48.42843062096156</c:v>
                </c:pt>
                <c:pt idx="780">
                  <c:v>48.42843062096156</c:v>
                </c:pt>
                <c:pt idx="781">
                  <c:v>48.46128572993101</c:v>
                </c:pt>
                <c:pt idx="782">
                  <c:v>48.49414083890045</c:v>
                </c:pt>
                <c:pt idx="783">
                  <c:v>48.49414083890045</c:v>
                </c:pt>
                <c:pt idx="784">
                  <c:v>48.49414083890045</c:v>
                </c:pt>
                <c:pt idx="785">
                  <c:v>48.49414083890045</c:v>
                </c:pt>
                <c:pt idx="786">
                  <c:v>48.5269959478699</c:v>
                </c:pt>
                <c:pt idx="787">
                  <c:v>48.5269959478699</c:v>
                </c:pt>
                <c:pt idx="788">
                  <c:v>48.5269959478699</c:v>
                </c:pt>
                <c:pt idx="789">
                  <c:v>48.5269959478699</c:v>
                </c:pt>
                <c:pt idx="790">
                  <c:v>48.5269959478699</c:v>
                </c:pt>
                <c:pt idx="791">
                  <c:v>48.5269959478699</c:v>
                </c:pt>
                <c:pt idx="792">
                  <c:v>48.5269959478699</c:v>
                </c:pt>
                <c:pt idx="793">
                  <c:v>48.5598510568393</c:v>
                </c:pt>
                <c:pt idx="794">
                  <c:v>48.5598510568393</c:v>
                </c:pt>
                <c:pt idx="795">
                  <c:v>48.5598510568393</c:v>
                </c:pt>
                <c:pt idx="796">
                  <c:v>48.5598510568393</c:v>
                </c:pt>
                <c:pt idx="797">
                  <c:v>48.5598510568393</c:v>
                </c:pt>
                <c:pt idx="798">
                  <c:v>48.5598510568393</c:v>
                </c:pt>
                <c:pt idx="799">
                  <c:v>48.5598510568393</c:v>
                </c:pt>
                <c:pt idx="800">
                  <c:v>48.5598510568393</c:v>
                </c:pt>
                <c:pt idx="801">
                  <c:v>48.5598510568393</c:v>
                </c:pt>
                <c:pt idx="802">
                  <c:v>48.5598510568393</c:v>
                </c:pt>
                <c:pt idx="803">
                  <c:v>48.62556127477823</c:v>
                </c:pt>
                <c:pt idx="804">
                  <c:v>48.78983681962545</c:v>
                </c:pt>
                <c:pt idx="805">
                  <c:v>48.8884021465338</c:v>
                </c:pt>
                <c:pt idx="806">
                  <c:v>48.92125725550319</c:v>
                </c:pt>
                <c:pt idx="807">
                  <c:v>49.05267769138099</c:v>
                </c:pt>
                <c:pt idx="808">
                  <c:v>49.15124301828934</c:v>
                </c:pt>
                <c:pt idx="809">
                  <c:v>49.15124301828934</c:v>
                </c:pt>
                <c:pt idx="810">
                  <c:v>49.70977987076991</c:v>
                </c:pt>
                <c:pt idx="811">
                  <c:v>50.20260650531154</c:v>
                </c:pt>
                <c:pt idx="812">
                  <c:v>50.62972292191436</c:v>
                </c:pt>
                <c:pt idx="813">
                  <c:v>50.6625780308838</c:v>
                </c:pt>
                <c:pt idx="814">
                  <c:v>50.85970868470044</c:v>
                </c:pt>
                <c:pt idx="815">
                  <c:v>51.02398422954769</c:v>
                </c:pt>
                <c:pt idx="816">
                  <c:v>51.05683933851714</c:v>
                </c:pt>
                <c:pt idx="817">
                  <c:v>51.12254955645603</c:v>
                </c:pt>
                <c:pt idx="818">
                  <c:v>51.28682510130324</c:v>
                </c:pt>
                <c:pt idx="819">
                  <c:v>51.28682510130324</c:v>
                </c:pt>
                <c:pt idx="820">
                  <c:v>51.35253531924214</c:v>
                </c:pt>
                <c:pt idx="821">
                  <c:v>51.45110064615047</c:v>
                </c:pt>
                <c:pt idx="822">
                  <c:v>51.51681086408936</c:v>
                </c:pt>
                <c:pt idx="823">
                  <c:v>51.6153761909977</c:v>
                </c:pt>
                <c:pt idx="824">
                  <c:v>51.64823129996715</c:v>
                </c:pt>
                <c:pt idx="825">
                  <c:v>51.64823129996715</c:v>
                </c:pt>
                <c:pt idx="826">
                  <c:v>51.64823129996715</c:v>
                </c:pt>
                <c:pt idx="827">
                  <c:v>51.64823129996715</c:v>
                </c:pt>
                <c:pt idx="828">
                  <c:v>51.68108640893653</c:v>
                </c:pt>
                <c:pt idx="829">
                  <c:v>51.68108640893653</c:v>
                </c:pt>
                <c:pt idx="830">
                  <c:v>51.68108640893653</c:v>
                </c:pt>
                <c:pt idx="831">
                  <c:v>51.71394151790602</c:v>
                </c:pt>
                <c:pt idx="832">
                  <c:v>51.71394151790602</c:v>
                </c:pt>
                <c:pt idx="833">
                  <c:v>51.71394151790602</c:v>
                </c:pt>
                <c:pt idx="834">
                  <c:v>51.71394151790602</c:v>
                </c:pt>
                <c:pt idx="835">
                  <c:v>51.74679662687548</c:v>
                </c:pt>
                <c:pt idx="836">
                  <c:v>51.74679662687548</c:v>
                </c:pt>
                <c:pt idx="837">
                  <c:v>51.74679662687548</c:v>
                </c:pt>
                <c:pt idx="838">
                  <c:v>51.77965173584492</c:v>
                </c:pt>
                <c:pt idx="839">
                  <c:v>51.77965173584492</c:v>
                </c:pt>
                <c:pt idx="840">
                  <c:v>51.77965173584492</c:v>
                </c:pt>
                <c:pt idx="841">
                  <c:v>51.81250684481437</c:v>
                </c:pt>
                <c:pt idx="842">
                  <c:v>51.81250684481437</c:v>
                </c:pt>
                <c:pt idx="843">
                  <c:v>51.81250684481437</c:v>
                </c:pt>
                <c:pt idx="844">
                  <c:v>51.84536195378379</c:v>
                </c:pt>
                <c:pt idx="845">
                  <c:v>51.87821706275324</c:v>
                </c:pt>
                <c:pt idx="846">
                  <c:v>51.91107217172266</c:v>
                </c:pt>
                <c:pt idx="847">
                  <c:v>51.91107217172266</c:v>
                </c:pt>
                <c:pt idx="848">
                  <c:v>51.94392728069211</c:v>
                </c:pt>
                <c:pt idx="849">
                  <c:v>51.94392728069211</c:v>
                </c:pt>
                <c:pt idx="850">
                  <c:v>51.94392728069211</c:v>
                </c:pt>
                <c:pt idx="851">
                  <c:v>51.94392728069211</c:v>
                </c:pt>
                <c:pt idx="852">
                  <c:v>51.94392728069211</c:v>
                </c:pt>
                <c:pt idx="853">
                  <c:v>51.97678238966159</c:v>
                </c:pt>
                <c:pt idx="854">
                  <c:v>51.97678238966159</c:v>
                </c:pt>
                <c:pt idx="855">
                  <c:v>51.97678238966159</c:v>
                </c:pt>
                <c:pt idx="856">
                  <c:v>51.97678238966159</c:v>
                </c:pt>
                <c:pt idx="857">
                  <c:v>51.97678238966159</c:v>
                </c:pt>
                <c:pt idx="858">
                  <c:v>51.97678238966159</c:v>
                </c:pt>
                <c:pt idx="859">
                  <c:v>51.97678238966159</c:v>
                </c:pt>
                <c:pt idx="860">
                  <c:v>51.97678238966159</c:v>
                </c:pt>
                <c:pt idx="861">
                  <c:v>52.00963749863102</c:v>
                </c:pt>
                <c:pt idx="862">
                  <c:v>52.00963749863102</c:v>
                </c:pt>
                <c:pt idx="863">
                  <c:v>52.00963749863102</c:v>
                </c:pt>
                <c:pt idx="864">
                  <c:v>52.00963749863102</c:v>
                </c:pt>
                <c:pt idx="865">
                  <c:v>52.00963749863102</c:v>
                </c:pt>
                <c:pt idx="866">
                  <c:v>52.04249260760047</c:v>
                </c:pt>
                <c:pt idx="867">
                  <c:v>52.04249260760047</c:v>
                </c:pt>
                <c:pt idx="868">
                  <c:v>52.07534771656992</c:v>
                </c:pt>
                <c:pt idx="869">
                  <c:v>52.10820282553937</c:v>
                </c:pt>
                <c:pt idx="870">
                  <c:v>52.10820282553937</c:v>
                </c:pt>
                <c:pt idx="871">
                  <c:v>52.14105793450882</c:v>
                </c:pt>
                <c:pt idx="872">
                  <c:v>52.14105793450882</c:v>
                </c:pt>
                <c:pt idx="873">
                  <c:v>52.14105793450882</c:v>
                </c:pt>
                <c:pt idx="874">
                  <c:v>52.17391304347826</c:v>
                </c:pt>
                <c:pt idx="875">
                  <c:v>52.17391304347826</c:v>
                </c:pt>
                <c:pt idx="876">
                  <c:v>52.17391304347826</c:v>
                </c:pt>
                <c:pt idx="877">
                  <c:v>52.17391304347826</c:v>
                </c:pt>
                <c:pt idx="878">
                  <c:v>52.2067681524477</c:v>
                </c:pt>
                <c:pt idx="879">
                  <c:v>52.2067681524477</c:v>
                </c:pt>
                <c:pt idx="880">
                  <c:v>52.2067681524477</c:v>
                </c:pt>
                <c:pt idx="881">
                  <c:v>52.2067681524477</c:v>
                </c:pt>
                <c:pt idx="882">
                  <c:v>52.23962326141714</c:v>
                </c:pt>
                <c:pt idx="883">
                  <c:v>52.23962326141714</c:v>
                </c:pt>
                <c:pt idx="884">
                  <c:v>52.23962326141714</c:v>
                </c:pt>
                <c:pt idx="885">
                  <c:v>52.23962326141714</c:v>
                </c:pt>
                <c:pt idx="886">
                  <c:v>52.2724783703866</c:v>
                </c:pt>
                <c:pt idx="887">
                  <c:v>52.30533347935602</c:v>
                </c:pt>
                <c:pt idx="888">
                  <c:v>52.30533347935602</c:v>
                </c:pt>
                <c:pt idx="889">
                  <c:v>52.30533347935602</c:v>
                </c:pt>
                <c:pt idx="890">
                  <c:v>52.3381885883255</c:v>
                </c:pt>
                <c:pt idx="891">
                  <c:v>52.37104369729488</c:v>
                </c:pt>
                <c:pt idx="892">
                  <c:v>52.40389880626437</c:v>
                </c:pt>
                <c:pt idx="893">
                  <c:v>52.40389880626437</c:v>
                </c:pt>
                <c:pt idx="894">
                  <c:v>52.43675391523382</c:v>
                </c:pt>
                <c:pt idx="895">
                  <c:v>52.46960902420324</c:v>
                </c:pt>
                <c:pt idx="896">
                  <c:v>52.46960902420324</c:v>
                </c:pt>
                <c:pt idx="897">
                  <c:v>52.46960902420324</c:v>
                </c:pt>
                <c:pt idx="898">
                  <c:v>52.53531924214215</c:v>
                </c:pt>
                <c:pt idx="899">
                  <c:v>52.53531924214215</c:v>
                </c:pt>
                <c:pt idx="900">
                  <c:v>52.53531924214215</c:v>
                </c:pt>
                <c:pt idx="901">
                  <c:v>52.53531924214215</c:v>
                </c:pt>
                <c:pt idx="902">
                  <c:v>52.53531924214215</c:v>
                </c:pt>
                <c:pt idx="903">
                  <c:v>52.5681743511116</c:v>
                </c:pt>
                <c:pt idx="904">
                  <c:v>52.5681743511116</c:v>
                </c:pt>
                <c:pt idx="905">
                  <c:v>52.5681743511116</c:v>
                </c:pt>
                <c:pt idx="906">
                  <c:v>52.5681743511116</c:v>
                </c:pt>
                <c:pt idx="907">
                  <c:v>52.5681743511116</c:v>
                </c:pt>
                <c:pt idx="908">
                  <c:v>52.5681743511116</c:v>
                </c:pt>
                <c:pt idx="909">
                  <c:v>52.5681743511116</c:v>
                </c:pt>
                <c:pt idx="910">
                  <c:v>52.5681743511116</c:v>
                </c:pt>
                <c:pt idx="911">
                  <c:v>52.60102946008104</c:v>
                </c:pt>
                <c:pt idx="912">
                  <c:v>52.60102946008104</c:v>
                </c:pt>
                <c:pt idx="913">
                  <c:v>52.60102946008104</c:v>
                </c:pt>
                <c:pt idx="914">
                  <c:v>52.60102946008104</c:v>
                </c:pt>
                <c:pt idx="915">
                  <c:v>52.66673967801993</c:v>
                </c:pt>
                <c:pt idx="916">
                  <c:v>52.86387033183659</c:v>
                </c:pt>
                <c:pt idx="917">
                  <c:v>53.45526229328656</c:v>
                </c:pt>
                <c:pt idx="918">
                  <c:v>53.5209725112255</c:v>
                </c:pt>
                <c:pt idx="919">
                  <c:v>53.61953783813383</c:v>
                </c:pt>
                <c:pt idx="920">
                  <c:v>53.91523381885883</c:v>
                </c:pt>
                <c:pt idx="921">
                  <c:v>54.04665425473656</c:v>
                </c:pt>
                <c:pt idx="922">
                  <c:v>54.76946665206439</c:v>
                </c:pt>
                <c:pt idx="923">
                  <c:v>54.80232176103382</c:v>
                </c:pt>
                <c:pt idx="924">
                  <c:v>54.86803197897273</c:v>
                </c:pt>
                <c:pt idx="925">
                  <c:v>54.99945241485051</c:v>
                </c:pt>
                <c:pt idx="926">
                  <c:v>55.03230752381995</c:v>
                </c:pt>
                <c:pt idx="927">
                  <c:v>55.19658306866717</c:v>
                </c:pt>
                <c:pt idx="928">
                  <c:v>55.22943817763662</c:v>
                </c:pt>
                <c:pt idx="929">
                  <c:v>55.26229328660607</c:v>
                </c:pt>
                <c:pt idx="930">
                  <c:v>55.26229328660607</c:v>
                </c:pt>
                <c:pt idx="931">
                  <c:v>55.3608586135144</c:v>
                </c:pt>
                <c:pt idx="932">
                  <c:v>55.45942394042273</c:v>
                </c:pt>
                <c:pt idx="933">
                  <c:v>55.5908443763005</c:v>
                </c:pt>
                <c:pt idx="934">
                  <c:v>55.6565545942394</c:v>
                </c:pt>
                <c:pt idx="935">
                  <c:v>55.6565545942394</c:v>
                </c:pt>
                <c:pt idx="936">
                  <c:v>55.6565545942394</c:v>
                </c:pt>
                <c:pt idx="937">
                  <c:v>55.6565545942394</c:v>
                </c:pt>
                <c:pt idx="938">
                  <c:v>55.68940970320885</c:v>
                </c:pt>
                <c:pt idx="939">
                  <c:v>55.68940970320885</c:v>
                </c:pt>
                <c:pt idx="940">
                  <c:v>55.68940970320885</c:v>
                </c:pt>
                <c:pt idx="941">
                  <c:v>55.68940970320885</c:v>
                </c:pt>
                <c:pt idx="942">
                  <c:v>55.68940970320885</c:v>
                </c:pt>
                <c:pt idx="943">
                  <c:v>55.68940970320885</c:v>
                </c:pt>
                <c:pt idx="944">
                  <c:v>55.68940970320885</c:v>
                </c:pt>
                <c:pt idx="945">
                  <c:v>55.68940970320885</c:v>
                </c:pt>
                <c:pt idx="946">
                  <c:v>55.68940970320885</c:v>
                </c:pt>
                <c:pt idx="947">
                  <c:v>55.7222648121783</c:v>
                </c:pt>
                <c:pt idx="948">
                  <c:v>55.7222648121783</c:v>
                </c:pt>
                <c:pt idx="949">
                  <c:v>55.75511992114775</c:v>
                </c:pt>
                <c:pt idx="950">
                  <c:v>55.75511992114775</c:v>
                </c:pt>
                <c:pt idx="951">
                  <c:v>55.75511992114775</c:v>
                </c:pt>
                <c:pt idx="952">
                  <c:v>55.75511992114775</c:v>
                </c:pt>
                <c:pt idx="953">
                  <c:v>55.78797503011718</c:v>
                </c:pt>
                <c:pt idx="954">
                  <c:v>55.78797503011718</c:v>
                </c:pt>
                <c:pt idx="955">
                  <c:v>55.78797503011718</c:v>
                </c:pt>
                <c:pt idx="956">
                  <c:v>55.78797503011718</c:v>
                </c:pt>
                <c:pt idx="957">
                  <c:v>55.82083013908662</c:v>
                </c:pt>
                <c:pt idx="958">
                  <c:v>55.82083013908662</c:v>
                </c:pt>
                <c:pt idx="959">
                  <c:v>55.82083013908662</c:v>
                </c:pt>
                <c:pt idx="960">
                  <c:v>55.82083013908662</c:v>
                </c:pt>
                <c:pt idx="961">
                  <c:v>55.82083013908662</c:v>
                </c:pt>
                <c:pt idx="962">
                  <c:v>55.85368524805607</c:v>
                </c:pt>
                <c:pt idx="963">
                  <c:v>55.85368524805607</c:v>
                </c:pt>
                <c:pt idx="964">
                  <c:v>55.85368524805607</c:v>
                </c:pt>
                <c:pt idx="965">
                  <c:v>55.85368524805607</c:v>
                </c:pt>
                <c:pt idx="966">
                  <c:v>55.8865403570255</c:v>
                </c:pt>
                <c:pt idx="967">
                  <c:v>55.8865403570255</c:v>
                </c:pt>
                <c:pt idx="968">
                  <c:v>55.8865403570255</c:v>
                </c:pt>
                <c:pt idx="969">
                  <c:v>55.8865403570255</c:v>
                </c:pt>
                <c:pt idx="970">
                  <c:v>55.8865403570255</c:v>
                </c:pt>
                <c:pt idx="971">
                  <c:v>55.8865403570255</c:v>
                </c:pt>
                <c:pt idx="972">
                  <c:v>55.8865403570255</c:v>
                </c:pt>
                <c:pt idx="973">
                  <c:v>55.91939546599495</c:v>
                </c:pt>
                <c:pt idx="974">
                  <c:v>55.91939546599495</c:v>
                </c:pt>
                <c:pt idx="975">
                  <c:v>55.91939546599495</c:v>
                </c:pt>
                <c:pt idx="976">
                  <c:v>55.91939546599495</c:v>
                </c:pt>
                <c:pt idx="977">
                  <c:v>55.91939546599495</c:v>
                </c:pt>
                <c:pt idx="978">
                  <c:v>55.91939546599495</c:v>
                </c:pt>
                <c:pt idx="979">
                  <c:v>55.91939546599495</c:v>
                </c:pt>
                <c:pt idx="980">
                  <c:v>55.91939546599495</c:v>
                </c:pt>
                <c:pt idx="981">
                  <c:v>55.91939546599495</c:v>
                </c:pt>
                <c:pt idx="982">
                  <c:v>55.91939546599495</c:v>
                </c:pt>
                <c:pt idx="983">
                  <c:v>55.9522505749644</c:v>
                </c:pt>
                <c:pt idx="984">
                  <c:v>55.9522505749644</c:v>
                </c:pt>
                <c:pt idx="985">
                  <c:v>55.9522505749644</c:v>
                </c:pt>
                <c:pt idx="986">
                  <c:v>55.98510568393385</c:v>
                </c:pt>
                <c:pt idx="987">
                  <c:v>55.98510568393385</c:v>
                </c:pt>
                <c:pt idx="988">
                  <c:v>55.98510568393385</c:v>
                </c:pt>
                <c:pt idx="989">
                  <c:v>56.0179607929033</c:v>
                </c:pt>
                <c:pt idx="990">
                  <c:v>56.0179607929033</c:v>
                </c:pt>
                <c:pt idx="991">
                  <c:v>56.0179607929033</c:v>
                </c:pt>
                <c:pt idx="992">
                  <c:v>56.05081590187274</c:v>
                </c:pt>
                <c:pt idx="993">
                  <c:v>56.05081590187274</c:v>
                </c:pt>
                <c:pt idx="994">
                  <c:v>56.05081590187274</c:v>
                </c:pt>
                <c:pt idx="995">
                  <c:v>56.05081590187274</c:v>
                </c:pt>
                <c:pt idx="996">
                  <c:v>56.08367101084214</c:v>
                </c:pt>
                <c:pt idx="997">
                  <c:v>56.08367101084214</c:v>
                </c:pt>
                <c:pt idx="998">
                  <c:v>56.08367101084214</c:v>
                </c:pt>
                <c:pt idx="999">
                  <c:v>56.08367101084214</c:v>
                </c:pt>
                <c:pt idx="1000">
                  <c:v>56.08367101084214</c:v>
                </c:pt>
                <c:pt idx="1001">
                  <c:v>56.08367101084214</c:v>
                </c:pt>
                <c:pt idx="1002">
                  <c:v>56.08367101084214</c:v>
                </c:pt>
                <c:pt idx="1003">
                  <c:v>56.11652611981162</c:v>
                </c:pt>
                <c:pt idx="1004">
                  <c:v>56.11652611981162</c:v>
                </c:pt>
                <c:pt idx="1005">
                  <c:v>56.11652611981162</c:v>
                </c:pt>
                <c:pt idx="1006">
                  <c:v>56.14938122878108</c:v>
                </c:pt>
                <c:pt idx="1007">
                  <c:v>56.14938122878108</c:v>
                </c:pt>
                <c:pt idx="1008">
                  <c:v>56.14938122878108</c:v>
                </c:pt>
                <c:pt idx="1009">
                  <c:v>56.14938122878108</c:v>
                </c:pt>
                <c:pt idx="1010">
                  <c:v>56.14938122878108</c:v>
                </c:pt>
                <c:pt idx="1011">
                  <c:v>56.14938122878108</c:v>
                </c:pt>
                <c:pt idx="1012">
                  <c:v>56.14938122878108</c:v>
                </c:pt>
                <c:pt idx="1013">
                  <c:v>56.18223633775052</c:v>
                </c:pt>
                <c:pt idx="1014">
                  <c:v>56.18223633775052</c:v>
                </c:pt>
                <c:pt idx="1015">
                  <c:v>56.18223633775052</c:v>
                </c:pt>
                <c:pt idx="1016">
                  <c:v>56.21509144671997</c:v>
                </c:pt>
                <c:pt idx="1017">
                  <c:v>56.21509144671997</c:v>
                </c:pt>
                <c:pt idx="1018">
                  <c:v>56.21509144671997</c:v>
                </c:pt>
                <c:pt idx="1019">
                  <c:v>56.21509144671997</c:v>
                </c:pt>
                <c:pt idx="1020">
                  <c:v>56.24794655568937</c:v>
                </c:pt>
                <c:pt idx="1021">
                  <c:v>56.24794655568937</c:v>
                </c:pt>
                <c:pt idx="1022">
                  <c:v>56.28080166465885</c:v>
                </c:pt>
                <c:pt idx="1023">
                  <c:v>56.28080166465885</c:v>
                </c:pt>
                <c:pt idx="1024">
                  <c:v>56.34651188259775</c:v>
                </c:pt>
                <c:pt idx="1025">
                  <c:v>56.34651188259775</c:v>
                </c:pt>
                <c:pt idx="1026">
                  <c:v>56.37936699156717</c:v>
                </c:pt>
                <c:pt idx="1027">
                  <c:v>56.37936699156717</c:v>
                </c:pt>
                <c:pt idx="1028">
                  <c:v>56.41222210053662</c:v>
                </c:pt>
                <c:pt idx="1029">
                  <c:v>56.41222210053662</c:v>
                </c:pt>
                <c:pt idx="1030">
                  <c:v>56.47793231847553</c:v>
                </c:pt>
                <c:pt idx="1031">
                  <c:v>56.51078742744492</c:v>
                </c:pt>
                <c:pt idx="1032">
                  <c:v>56.57649764538385</c:v>
                </c:pt>
                <c:pt idx="1033">
                  <c:v>56.57649764538385</c:v>
                </c:pt>
                <c:pt idx="1034">
                  <c:v>56.57649764538385</c:v>
                </c:pt>
                <c:pt idx="1035">
                  <c:v>56.57649764538385</c:v>
                </c:pt>
                <c:pt idx="1036">
                  <c:v>56.57649764538385</c:v>
                </c:pt>
                <c:pt idx="1037">
                  <c:v>56.57649764538385</c:v>
                </c:pt>
                <c:pt idx="1038">
                  <c:v>56.57649764538385</c:v>
                </c:pt>
                <c:pt idx="1039">
                  <c:v>56.57649764538385</c:v>
                </c:pt>
                <c:pt idx="1040">
                  <c:v>56.57649764538385</c:v>
                </c:pt>
                <c:pt idx="1041">
                  <c:v>56.57649764538385</c:v>
                </c:pt>
                <c:pt idx="1042">
                  <c:v>56.6093527543533</c:v>
                </c:pt>
                <c:pt idx="1043">
                  <c:v>56.6093527543533</c:v>
                </c:pt>
                <c:pt idx="1044">
                  <c:v>56.74077319023108</c:v>
                </c:pt>
                <c:pt idx="1045">
                  <c:v>56.74077319023108</c:v>
                </c:pt>
                <c:pt idx="1046">
                  <c:v>56.77362829920052</c:v>
                </c:pt>
                <c:pt idx="1047">
                  <c:v>57.10217938889498</c:v>
                </c:pt>
                <c:pt idx="1048">
                  <c:v>57.1350344978644</c:v>
                </c:pt>
                <c:pt idx="1049">
                  <c:v>57.16788960683385</c:v>
                </c:pt>
                <c:pt idx="1050">
                  <c:v>57.72642645931439</c:v>
                </c:pt>
                <c:pt idx="1051">
                  <c:v>57.9235571131311</c:v>
                </c:pt>
                <c:pt idx="1052">
                  <c:v>58.02212244003943</c:v>
                </c:pt>
                <c:pt idx="1053">
                  <c:v>58.02212244003943</c:v>
                </c:pt>
                <c:pt idx="1054">
                  <c:v>58.44923885664217</c:v>
                </c:pt>
                <c:pt idx="1055">
                  <c:v>58.6792246194283</c:v>
                </c:pt>
                <c:pt idx="1056">
                  <c:v>58.84350016427555</c:v>
                </c:pt>
                <c:pt idx="1057">
                  <c:v>58.84350016427555</c:v>
                </c:pt>
                <c:pt idx="1058">
                  <c:v>58.97492060015333</c:v>
                </c:pt>
                <c:pt idx="1059">
                  <c:v>59.10634103603111</c:v>
                </c:pt>
                <c:pt idx="1060">
                  <c:v>59.13919614500055</c:v>
                </c:pt>
                <c:pt idx="1061">
                  <c:v>59.17205125397</c:v>
                </c:pt>
                <c:pt idx="1062">
                  <c:v>59.17205125397</c:v>
                </c:pt>
                <c:pt idx="1063">
                  <c:v>59.27061658087833</c:v>
                </c:pt>
                <c:pt idx="1064">
                  <c:v>59.27061658087833</c:v>
                </c:pt>
                <c:pt idx="1065">
                  <c:v>59.27061658087833</c:v>
                </c:pt>
                <c:pt idx="1066">
                  <c:v>59.30347168984772</c:v>
                </c:pt>
                <c:pt idx="1067">
                  <c:v>59.3363267988172</c:v>
                </c:pt>
                <c:pt idx="1068">
                  <c:v>59.3363267988172</c:v>
                </c:pt>
                <c:pt idx="1069">
                  <c:v>59.3363267988172</c:v>
                </c:pt>
                <c:pt idx="1070">
                  <c:v>59.36918190778662</c:v>
                </c:pt>
                <c:pt idx="1071">
                  <c:v>59.36918190778662</c:v>
                </c:pt>
                <c:pt idx="1072">
                  <c:v>59.4020370167561</c:v>
                </c:pt>
                <c:pt idx="1073">
                  <c:v>59.4020370167561</c:v>
                </c:pt>
                <c:pt idx="1074">
                  <c:v>59.4020370167561</c:v>
                </c:pt>
                <c:pt idx="1075">
                  <c:v>59.4020370167561</c:v>
                </c:pt>
                <c:pt idx="1076">
                  <c:v>59.4020370167561</c:v>
                </c:pt>
                <c:pt idx="1077">
                  <c:v>59.43489212572555</c:v>
                </c:pt>
                <c:pt idx="1078">
                  <c:v>59.43489212572555</c:v>
                </c:pt>
                <c:pt idx="1079">
                  <c:v>59.467747234695</c:v>
                </c:pt>
                <c:pt idx="1080">
                  <c:v>59.467747234695</c:v>
                </c:pt>
                <c:pt idx="1081">
                  <c:v>59.50060234366444</c:v>
                </c:pt>
                <c:pt idx="1082">
                  <c:v>59.50060234366444</c:v>
                </c:pt>
                <c:pt idx="1083">
                  <c:v>59.53345745263384</c:v>
                </c:pt>
                <c:pt idx="1084">
                  <c:v>59.53345745263384</c:v>
                </c:pt>
                <c:pt idx="1085">
                  <c:v>59.56631256160333</c:v>
                </c:pt>
                <c:pt idx="1086">
                  <c:v>59.56631256160333</c:v>
                </c:pt>
                <c:pt idx="1087">
                  <c:v>59.56631256160333</c:v>
                </c:pt>
                <c:pt idx="1088">
                  <c:v>59.56631256160333</c:v>
                </c:pt>
                <c:pt idx="1089">
                  <c:v>59.56631256160333</c:v>
                </c:pt>
                <c:pt idx="1090">
                  <c:v>59.56631256160333</c:v>
                </c:pt>
                <c:pt idx="1091">
                  <c:v>59.56631256160333</c:v>
                </c:pt>
                <c:pt idx="1092">
                  <c:v>59.56631256160333</c:v>
                </c:pt>
                <c:pt idx="1093">
                  <c:v>59.56631256160333</c:v>
                </c:pt>
                <c:pt idx="1094">
                  <c:v>59.59916767057278</c:v>
                </c:pt>
                <c:pt idx="1095">
                  <c:v>59.59916767057278</c:v>
                </c:pt>
                <c:pt idx="1096">
                  <c:v>59.59916767057278</c:v>
                </c:pt>
                <c:pt idx="1097">
                  <c:v>59.59916767057278</c:v>
                </c:pt>
                <c:pt idx="1098">
                  <c:v>59.59916767057278</c:v>
                </c:pt>
                <c:pt idx="1099">
                  <c:v>59.59916767057278</c:v>
                </c:pt>
                <c:pt idx="1100">
                  <c:v>59.59916767057278</c:v>
                </c:pt>
                <c:pt idx="1101">
                  <c:v>59.59916767057278</c:v>
                </c:pt>
                <c:pt idx="1102">
                  <c:v>59.59916767057278</c:v>
                </c:pt>
                <c:pt idx="1103">
                  <c:v>59.59916767057278</c:v>
                </c:pt>
                <c:pt idx="1104">
                  <c:v>59.59916767057278</c:v>
                </c:pt>
                <c:pt idx="1105">
                  <c:v>59.59916767057278</c:v>
                </c:pt>
                <c:pt idx="1106">
                  <c:v>59.59916767057278</c:v>
                </c:pt>
                <c:pt idx="1107">
                  <c:v>59.59916767057278</c:v>
                </c:pt>
                <c:pt idx="1108">
                  <c:v>59.59916767057278</c:v>
                </c:pt>
                <c:pt idx="1109">
                  <c:v>59.59916767057278</c:v>
                </c:pt>
                <c:pt idx="1110">
                  <c:v>59.59916767057278</c:v>
                </c:pt>
                <c:pt idx="1111">
                  <c:v>59.59916767057278</c:v>
                </c:pt>
                <c:pt idx="1112">
                  <c:v>59.59916767057278</c:v>
                </c:pt>
                <c:pt idx="1113">
                  <c:v>59.59916767057278</c:v>
                </c:pt>
                <c:pt idx="1114">
                  <c:v>59.59916767057278</c:v>
                </c:pt>
                <c:pt idx="1115">
                  <c:v>59.6320227795422</c:v>
                </c:pt>
                <c:pt idx="1116">
                  <c:v>59.6320227795422</c:v>
                </c:pt>
                <c:pt idx="1117">
                  <c:v>59.6320227795422</c:v>
                </c:pt>
                <c:pt idx="1118">
                  <c:v>59.6320227795422</c:v>
                </c:pt>
                <c:pt idx="1119">
                  <c:v>59.6320227795422</c:v>
                </c:pt>
                <c:pt idx="1120">
                  <c:v>59.6320227795422</c:v>
                </c:pt>
                <c:pt idx="1121">
                  <c:v>59.6320227795422</c:v>
                </c:pt>
                <c:pt idx="1122">
                  <c:v>59.6320227795422</c:v>
                </c:pt>
                <c:pt idx="1123">
                  <c:v>59.6320227795422</c:v>
                </c:pt>
                <c:pt idx="1124">
                  <c:v>59.6320227795422</c:v>
                </c:pt>
                <c:pt idx="1125">
                  <c:v>59.66487788851165</c:v>
                </c:pt>
                <c:pt idx="1126">
                  <c:v>59.66487788851165</c:v>
                </c:pt>
                <c:pt idx="1127">
                  <c:v>59.66487788851165</c:v>
                </c:pt>
                <c:pt idx="1128">
                  <c:v>59.66487788851165</c:v>
                </c:pt>
                <c:pt idx="1129">
                  <c:v>59.66487788851165</c:v>
                </c:pt>
                <c:pt idx="1130">
                  <c:v>59.66487788851165</c:v>
                </c:pt>
                <c:pt idx="1131">
                  <c:v>59.66487788851165</c:v>
                </c:pt>
                <c:pt idx="1132">
                  <c:v>59.66487788851165</c:v>
                </c:pt>
                <c:pt idx="1133">
                  <c:v>59.66487788851165</c:v>
                </c:pt>
                <c:pt idx="1134">
                  <c:v>59.66487788851165</c:v>
                </c:pt>
                <c:pt idx="1135">
                  <c:v>59.66487788851165</c:v>
                </c:pt>
                <c:pt idx="1136">
                  <c:v>59.66487788851165</c:v>
                </c:pt>
                <c:pt idx="1137">
                  <c:v>59.66487788851165</c:v>
                </c:pt>
                <c:pt idx="1138">
                  <c:v>59.66487788851165</c:v>
                </c:pt>
                <c:pt idx="1139">
                  <c:v>59.66487788851165</c:v>
                </c:pt>
                <c:pt idx="1140">
                  <c:v>59.66487788851165</c:v>
                </c:pt>
                <c:pt idx="1141">
                  <c:v>59.66487788851165</c:v>
                </c:pt>
                <c:pt idx="1142">
                  <c:v>59.66487788851165</c:v>
                </c:pt>
                <c:pt idx="1143">
                  <c:v>59.66487788851165</c:v>
                </c:pt>
                <c:pt idx="1144">
                  <c:v>59.66487788851165</c:v>
                </c:pt>
                <c:pt idx="1145">
                  <c:v>59.66487788851165</c:v>
                </c:pt>
                <c:pt idx="1146">
                  <c:v>59.66487788851165</c:v>
                </c:pt>
                <c:pt idx="1147">
                  <c:v>59.66487788851165</c:v>
                </c:pt>
                <c:pt idx="1148">
                  <c:v>59.66487788851165</c:v>
                </c:pt>
                <c:pt idx="1149">
                  <c:v>59.66487788851165</c:v>
                </c:pt>
                <c:pt idx="1150">
                  <c:v>59.66487788851165</c:v>
                </c:pt>
                <c:pt idx="1151">
                  <c:v>59.66487788851165</c:v>
                </c:pt>
                <c:pt idx="1152">
                  <c:v>59.66487788851165</c:v>
                </c:pt>
                <c:pt idx="1153">
                  <c:v>59.66487788851165</c:v>
                </c:pt>
                <c:pt idx="1154">
                  <c:v>59.66487788851165</c:v>
                </c:pt>
                <c:pt idx="1155">
                  <c:v>59.69773299748111</c:v>
                </c:pt>
                <c:pt idx="1156">
                  <c:v>59.69773299748111</c:v>
                </c:pt>
                <c:pt idx="1157">
                  <c:v>59.69773299748111</c:v>
                </c:pt>
                <c:pt idx="1158">
                  <c:v>59.69773299748111</c:v>
                </c:pt>
                <c:pt idx="1159">
                  <c:v>59.69773299748111</c:v>
                </c:pt>
                <c:pt idx="1160">
                  <c:v>59.69773299748111</c:v>
                </c:pt>
                <c:pt idx="1161">
                  <c:v>59.69773299748111</c:v>
                </c:pt>
                <c:pt idx="1162">
                  <c:v>59.69773299748111</c:v>
                </c:pt>
                <c:pt idx="1163">
                  <c:v>59.69773299748111</c:v>
                </c:pt>
                <c:pt idx="1164">
                  <c:v>59.69773299748111</c:v>
                </c:pt>
                <c:pt idx="1165">
                  <c:v>59.69773299748111</c:v>
                </c:pt>
                <c:pt idx="1166">
                  <c:v>59.69773299748111</c:v>
                </c:pt>
                <c:pt idx="1167">
                  <c:v>59.69773299748111</c:v>
                </c:pt>
                <c:pt idx="1168">
                  <c:v>59.69773299748111</c:v>
                </c:pt>
                <c:pt idx="1169">
                  <c:v>59.69773299748111</c:v>
                </c:pt>
                <c:pt idx="1170">
                  <c:v>59.69773299748111</c:v>
                </c:pt>
                <c:pt idx="1171">
                  <c:v>59.69773299748111</c:v>
                </c:pt>
                <c:pt idx="1172">
                  <c:v>59.69773299748111</c:v>
                </c:pt>
                <c:pt idx="1173">
                  <c:v>59.69773299748111</c:v>
                </c:pt>
                <c:pt idx="1174">
                  <c:v>59.69773299748111</c:v>
                </c:pt>
                <c:pt idx="1175">
                  <c:v>59.69773299748111</c:v>
                </c:pt>
                <c:pt idx="1176">
                  <c:v>59.69773299748111</c:v>
                </c:pt>
                <c:pt idx="1177">
                  <c:v>59.69773299748111</c:v>
                </c:pt>
                <c:pt idx="1178">
                  <c:v>59.69773299748111</c:v>
                </c:pt>
                <c:pt idx="1179">
                  <c:v>59.69773299748111</c:v>
                </c:pt>
                <c:pt idx="1180">
                  <c:v>59.69773299748111</c:v>
                </c:pt>
                <c:pt idx="1181">
                  <c:v>59.69773299748111</c:v>
                </c:pt>
                <c:pt idx="1182">
                  <c:v>59.73058810645056</c:v>
                </c:pt>
                <c:pt idx="1183">
                  <c:v>59.73058810645056</c:v>
                </c:pt>
                <c:pt idx="1184">
                  <c:v>59.73058810645056</c:v>
                </c:pt>
                <c:pt idx="1185">
                  <c:v>59.73058810645056</c:v>
                </c:pt>
                <c:pt idx="1186">
                  <c:v>59.73058810645056</c:v>
                </c:pt>
                <c:pt idx="1187">
                  <c:v>59.73058810645056</c:v>
                </c:pt>
                <c:pt idx="1188">
                  <c:v>59.73058810645056</c:v>
                </c:pt>
                <c:pt idx="1189">
                  <c:v>59.73058810645056</c:v>
                </c:pt>
                <c:pt idx="1190">
                  <c:v>59.73058810645056</c:v>
                </c:pt>
                <c:pt idx="1191">
                  <c:v>59.73058810645056</c:v>
                </c:pt>
                <c:pt idx="1192">
                  <c:v>59.73058810645056</c:v>
                </c:pt>
                <c:pt idx="1193">
                  <c:v>59.73058810645056</c:v>
                </c:pt>
                <c:pt idx="1194">
                  <c:v>59.73058810645056</c:v>
                </c:pt>
                <c:pt idx="1195">
                  <c:v>59.76344321542</c:v>
                </c:pt>
                <c:pt idx="1196">
                  <c:v>59.76344321542</c:v>
                </c:pt>
                <c:pt idx="1197">
                  <c:v>59.76344321542</c:v>
                </c:pt>
                <c:pt idx="1198">
                  <c:v>59.76344321542</c:v>
                </c:pt>
                <c:pt idx="1199">
                  <c:v>59.76344321542</c:v>
                </c:pt>
                <c:pt idx="1200">
                  <c:v>59.76344321542</c:v>
                </c:pt>
                <c:pt idx="1201">
                  <c:v>59.76344321542</c:v>
                </c:pt>
                <c:pt idx="1202">
                  <c:v>59.76344321542</c:v>
                </c:pt>
                <c:pt idx="1203">
                  <c:v>59.76344321542</c:v>
                </c:pt>
                <c:pt idx="1204">
                  <c:v>59.76344321542</c:v>
                </c:pt>
                <c:pt idx="1205">
                  <c:v>59.76344321542</c:v>
                </c:pt>
                <c:pt idx="1206">
                  <c:v>59.76344321542</c:v>
                </c:pt>
                <c:pt idx="1207">
                  <c:v>59.76344321542</c:v>
                </c:pt>
                <c:pt idx="1208">
                  <c:v>59.76344321542</c:v>
                </c:pt>
                <c:pt idx="1209">
                  <c:v>59.76344321542</c:v>
                </c:pt>
                <c:pt idx="1210">
                  <c:v>59.76344321542</c:v>
                </c:pt>
                <c:pt idx="1211">
                  <c:v>59.76344321542</c:v>
                </c:pt>
                <c:pt idx="1212">
                  <c:v>59.76344321542</c:v>
                </c:pt>
                <c:pt idx="1213">
                  <c:v>59.76344321542</c:v>
                </c:pt>
                <c:pt idx="1214">
                  <c:v>59.76344321542</c:v>
                </c:pt>
                <c:pt idx="1215">
                  <c:v>59.76344321542</c:v>
                </c:pt>
                <c:pt idx="1216">
                  <c:v>59.76344321542</c:v>
                </c:pt>
                <c:pt idx="1217">
                  <c:v>59.76344321542</c:v>
                </c:pt>
                <c:pt idx="1218">
                  <c:v>59.76344321542</c:v>
                </c:pt>
                <c:pt idx="1219">
                  <c:v>59.76344321542</c:v>
                </c:pt>
                <c:pt idx="1220">
                  <c:v>59.76344321542</c:v>
                </c:pt>
                <c:pt idx="1221">
                  <c:v>59.76344321542</c:v>
                </c:pt>
                <c:pt idx="1222">
                  <c:v>59.76344321542</c:v>
                </c:pt>
                <c:pt idx="1223">
                  <c:v>59.76344321542</c:v>
                </c:pt>
                <c:pt idx="1224">
                  <c:v>59.76344321542</c:v>
                </c:pt>
                <c:pt idx="1225">
                  <c:v>59.79629832438946</c:v>
                </c:pt>
                <c:pt idx="1226">
                  <c:v>59.79629832438946</c:v>
                </c:pt>
                <c:pt idx="1227">
                  <c:v>59.79629832438946</c:v>
                </c:pt>
                <c:pt idx="1228">
                  <c:v>59.79629832438946</c:v>
                </c:pt>
                <c:pt idx="1229">
                  <c:v>59.79629832438946</c:v>
                </c:pt>
                <c:pt idx="1230">
                  <c:v>59.79629832438946</c:v>
                </c:pt>
                <c:pt idx="1231">
                  <c:v>59.79629832438946</c:v>
                </c:pt>
                <c:pt idx="1232">
                  <c:v>59.79629832438946</c:v>
                </c:pt>
                <c:pt idx="1233">
                  <c:v>59.79629832438946</c:v>
                </c:pt>
                <c:pt idx="1234">
                  <c:v>59.79629832438946</c:v>
                </c:pt>
                <c:pt idx="1235">
                  <c:v>59.79629832438946</c:v>
                </c:pt>
                <c:pt idx="1236">
                  <c:v>59.79629832438946</c:v>
                </c:pt>
                <c:pt idx="1237">
                  <c:v>59.79629832438946</c:v>
                </c:pt>
                <c:pt idx="1238">
                  <c:v>59.79629832438946</c:v>
                </c:pt>
                <c:pt idx="1239">
                  <c:v>59.79629832438946</c:v>
                </c:pt>
                <c:pt idx="1240">
                  <c:v>59.79629832438946</c:v>
                </c:pt>
                <c:pt idx="1241">
                  <c:v>59.79629832438946</c:v>
                </c:pt>
                <c:pt idx="1242">
                  <c:v>59.79629832438946</c:v>
                </c:pt>
                <c:pt idx="1243">
                  <c:v>59.79629832438946</c:v>
                </c:pt>
                <c:pt idx="1244">
                  <c:v>59.79629832438946</c:v>
                </c:pt>
                <c:pt idx="1245">
                  <c:v>59.79629832438946</c:v>
                </c:pt>
                <c:pt idx="1246">
                  <c:v>59.79629832438946</c:v>
                </c:pt>
                <c:pt idx="1247">
                  <c:v>59.79629832438946</c:v>
                </c:pt>
                <c:pt idx="1248">
                  <c:v>59.79629832438946</c:v>
                </c:pt>
                <c:pt idx="1249">
                  <c:v>59.79629832438946</c:v>
                </c:pt>
                <c:pt idx="1250">
                  <c:v>59.79629832438946</c:v>
                </c:pt>
                <c:pt idx="1251">
                  <c:v>59.79629832438946</c:v>
                </c:pt>
                <c:pt idx="1252">
                  <c:v>59.79629832438946</c:v>
                </c:pt>
                <c:pt idx="1253">
                  <c:v>59.79629832438946</c:v>
                </c:pt>
                <c:pt idx="1254">
                  <c:v>59.79629832438946</c:v>
                </c:pt>
                <c:pt idx="1255">
                  <c:v>59.79629832438946</c:v>
                </c:pt>
                <c:pt idx="1256">
                  <c:v>59.79629832438946</c:v>
                </c:pt>
                <c:pt idx="1257">
                  <c:v>59.79629832438946</c:v>
                </c:pt>
                <c:pt idx="1258">
                  <c:v>59.79629832438946</c:v>
                </c:pt>
                <c:pt idx="1259">
                  <c:v>59.79629832438946</c:v>
                </c:pt>
                <c:pt idx="1260">
                  <c:v>59.79629832438946</c:v>
                </c:pt>
                <c:pt idx="1261">
                  <c:v>59.79629832438946</c:v>
                </c:pt>
                <c:pt idx="1262">
                  <c:v>59.79629832438946</c:v>
                </c:pt>
                <c:pt idx="1263">
                  <c:v>59.79629832438946</c:v>
                </c:pt>
                <c:pt idx="1264">
                  <c:v>59.79629832438946</c:v>
                </c:pt>
                <c:pt idx="1265">
                  <c:v>59.79629832438946</c:v>
                </c:pt>
                <c:pt idx="1266">
                  <c:v>59.82915343335888</c:v>
                </c:pt>
                <c:pt idx="1267">
                  <c:v>59.82915343335888</c:v>
                </c:pt>
                <c:pt idx="1268">
                  <c:v>59.82915343335888</c:v>
                </c:pt>
                <c:pt idx="1269">
                  <c:v>59.82915343335888</c:v>
                </c:pt>
                <c:pt idx="1270">
                  <c:v>59.82915343335888</c:v>
                </c:pt>
                <c:pt idx="1271">
                  <c:v>59.82915343335888</c:v>
                </c:pt>
                <c:pt idx="1272">
                  <c:v>59.82915343335888</c:v>
                </c:pt>
                <c:pt idx="1273">
                  <c:v>59.82915343335888</c:v>
                </c:pt>
                <c:pt idx="1274">
                  <c:v>59.82915343335888</c:v>
                </c:pt>
                <c:pt idx="1275">
                  <c:v>59.82915343335888</c:v>
                </c:pt>
                <c:pt idx="1276">
                  <c:v>59.82915343335888</c:v>
                </c:pt>
                <c:pt idx="1277">
                  <c:v>59.82915343335888</c:v>
                </c:pt>
                <c:pt idx="1278">
                  <c:v>59.82915343335888</c:v>
                </c:pt>
                <c:pt idx="1279">
                  <c:v>59.82915343335888</c:v>
                </c:pt>
                <c:pt idx="1280">
                  <c:v>59.82915343335888</c:v>
                </c:pt>
                <c:pt idx="1281">
                  <c:v>59.82915343335888</c:v>
                </c:pt>
                <c:pt idx="1282">
                  <c:v>59.82915343335888</c:v>
                </c:pt>
                <c:pt idx="1283">
                  <c:v>59.82915343335888</c:v>
                </c:pt>
                <c:pt idx="1284">
                  <c:v>59.82915343335888</c:v>
                </c:pt>
                <c:pt idx="1285">
                  <c:v>59.82915343335888</c:v>
                </c:pt>
                <c:pt idx="1286">
                  <c:v>59.82915343335888</c:v>
                </c:pt>
                <c:pt idx="1287">
                  <c:v>59.82915343335888</c:v>
                </c:pt>
                <c:pt idx="1288">
                  <c:v>59.82915343335888</c:v>
                </c:pt>
                <c:pt idx="1289">
                  <c:v>59.82915343335888</c:v>
                </c:pt>
                <c:pt idx="1290">
                  <c:v>59.82915343335888</c:v>
                </c:pt>
                <c:pt idx="1291">
                  <c:v>59.82915343335888</c:v>
                </c:pt>
                <c:pt idx="1292">
                  <c:v>59.82915343335888</c:v>
                </c:pt>
                <c:pt idx="1293">
                  <c:v>59.82915343335888</c:v>
                </c:pt>
                <c:pt idx="1294">
                  <c:v>59.82915343335888</c:v>
                </c:pt>
                <c:pt idx="1295">
                  <c:v>59.82915343335888</c:v>
                </c:pt>
                <c:pt idx="1296">
                  <c:v>59.82915343335888</c:v>
                </c:pt>
                <c:pt idx="1297">
                  <c:v>59.82915343335888</c:v>
                </c:pt>
                <c:pt idx="1298">
                  <c:v>59.82915343335888</c:v>
                </c:pt>
                <c:pt idx="1299">
                  <c:v>59.82915343335888</c:v>
                </c:pt>
                <c:pt idx="1300">
                  <c:v>59.82915343335888</c:v>
                </c:pt>
                <c:pt idx="1301">
                  <c:v>59.82915343335888</c:v>
                </c:pt>
                <c:pt idx="1302">
                  <c:v>59.82915343335888</c:v>
                </c:pt>
                <c:pt idx="1303">
                  <c:v>59.82915343335888</c:v>
                </c:pt>
                <c:pt idx="1304">
                  <c:v>59.82915343335888</c:v>
                </c:pt>
                <c:pt idx="1305">
                  <c:v>59.82915343335888</c:v>
                </c:pt>
                <c:pt idx="1306">
                  <c:v>59.82915343335888</c:v>
                </c:pt>
                <c:pt idx="1307">
                  <c:v>59.82915343335888</c:v>
                </c:pt>
                <c:pt idx="1308">
                  <c:v>59.82915343335888</c:v>
                </c:pt>
                <c:pt idx="1309">
                  <c:v>59.82915343335888</c:v>
                </c:pt>
                <c:pt idx="1310">
                  <c:v>59.82915343335888</c:v>
                </c:pt>
                <c:pt idx="1311">
                  <c:v>59.82915343335888</c:v>
                </c:pt>
                <c:pt idx="1312">
                  <c:v>59.82915343335888</c:v>
                </c:pt>
                <c:pt idx="1313">
                  <c:v>59.82915343335888</c:v>
                </c:pt>
                <c:pt idx="1314">
                  <c:v>59.82915343335888</c:v>
                </c:pt>
                <c:pt idx="1315">
                  <c:v>59.82915343335888</c:v>
                </c:pt>
                <c:pt idx="1316">
                  <c:v>59.82915343335888</c:v>
                </c:pt>
                <c:pt idx="1317">
                  <c:v>59.82915343335888</c:v>
                </c:pt>
                <c:pt idx="1318">
                  <c:v>59.82915343335888</c:v>
                </c:pt>
                <c:pt idx="1319">
                  <c:v>59.82915343335888</c:v>
                </c:pt>
                <c:pt idx="1320">
                  <c:v>59.82915343335888</c:v>
                </c:pt>
                <c:pt idx="1321">
                  <c:v>59.86200854232833</c:v>
                </c:pt>
                <c:pt idx="1322">
                  <c:v>59.86200854232833</c:v>
                </c:pt>
                <c:pt idx="1323">
                  <c:v>59.86200854232833</c:v>
                </c:pt>
                <c:pt idx="1324">
                  <c:v>59.86200854232833</c:v>
                </c:pt>
                <c:pt idx="1325">
                  <c:v>59.86200854232833</c:v>
                </c:pt>
                <c:pt idx="1326">
                  <c:v>59.86200854232833</c:v>
                </c:pt>
                <c:pt idx="1327">
                  <c:v>59.86200854232833</c:v>
                </c:pt>
                <c:pt idx="1328">
                  <c:v>59.86200854232833</c:v>
                </c:pt>
                <c:pt idx="1329">
                  <c:v>59.86200854232833</c:v>
                </c:pt>
                <c:pt idx="1330">
                  <c:v>59.86200854232833</c:v>
                </c:pt>
                <c:pt idx="1331">
                  <c:v>59.86200854232833</c:v>
                </c:pt>
                <c:pt idx="1332">
                  <c:v>59.86200854232833</c:v>
                </c:pt>
                <c:pt idx="1333">
                  <c:v>59.86200854232833</c:v>
                </c:pt>
                <c:pt idx="1334">
                  <c:v>59.86200854232833</c:v>
                </c:pt>
                <c:pt idx="1335">
                  <c:v>59.86200854232833</c:v>
                </c:pt>
                <c:pt idx="1336">
                  <c:v>59.86200854232833</c:v>
                </c:pt>
                <c:pt idx="1337">
                  <c:v>59.86200854232833</c:v>
                </c:pt>
                <c:pt idx="1338">
                  <c:v>59.86200854232833</c:v>
                </c:pt>
                <c:pt idx="1339">
                  <c:v>59.86200854232833</c:v>
                </c:pt>
                <c:pt idx="1340">
                  <c:v>59.86200854232833</c:v>
                </c:pt>
                <c:pt idx="1341">
                  <c:v>59.86200854232833</c:v>
                </c:pt>
                <c:pt idx="1342">
                  <c:v>59.86200854232833</c:v>
                </c:pt>
                <c:pt idx="1343">
                  <c:v>59.86200854232833</c:v>
                </c:pt>
                <c:pt idx="1344">
                  <c:v>59.86200854232833</c:v>
                </c:pt>
                <c:pt idx="1345">
                  <c:v>59.86200854232833</c:v>
                </c:pt>
                <c:pt idx="1346">
                  <c:v>59.86200854232833</c:v>
                </c:pt>
                <c:pt idx="1347">
                  <c:v>59.86200854232833</c:v>
                </c:pt>
                <c:pt idx="1348">
                  <c:v>59.86200854232833</c:v>
                </c:pt>
                <c:pt idx="1349">
                  <c:v>59.86200854232833</c:v>
                </c:pt>
                <c:pt idx="1350">
                  <c:v>59.86200854232833</c:v>
                </c:pt>
                <c:pt idx="1351">
                  <c:v>59.86200854232833</c:v>
                </c:pt>
                <c:pt idx="1352">
                  <c:v>59.86200854232833</c:v>
                </c:pt>
                <c:pt idx="1353">
                  <c:v>59.86200854232833</c:v>
                </c:pt>
                <c:pt idx="1354">
                  <c:v>59.86200854232833</c:v>
                </c:pt>
                <c:pt idx="1355">
                  <c:v>59.86200854232833</c:v>
                </c:pt>
                <c:pt idx="1356">
                  <c:v>59.86200854232833</c:v>
                </c:pt>
                <c:pt idx="1357">
                  <c:v>59.89486365129771</c:v>
                </c:pt>
                <c:pt idx="1358">
                  <c:v>59.89486365129771</c:v>
                </c:pt>
                <c:pt idx="1359">
                  <c:v>59.89486365129771</c:v>
                </c:pt>
                <c:pt idx="1360">
                  <c:v>59.89486365129771</c:v>
                </c:pt>
                <c:pt idx="1361">
                  <c:v>59.89486365129771</c:v>
                </c:pt>
                <c:pt idx="1362">
                  <c:v>59.89486365129771</c:v>
                </c:pt>
                <c:pt idx="1363">
                  <c:v>59.89486365129771</c:v>
                </c:pt>
                <c:pt idx="1364">
                  <c:v>59.89486365129771</c:v>
                </c:pt>
                <c:pt idx="1365">
                  <c:v>59.89486365129771</c:v>
                </c:pt>
                <c:pt idx="1366">
                  <c:v>59.89486365129771</c:v>
                </c:pt>
                <c:pt idx="1367">
                  <c:v>59.89486365129771</c:v>
                </c:pt>
                <c:pt idx="1368">
                  <c:v>59.89486365129771</c:v>
                </c:pt>
                <c:pt idx="1369">
                  <c:v>59.89486365129771</c:v>
                </c:pt>
                <c:pt idx="1370">
                  <c:v>59.89486365129771</c:v>
                </c:pt>
                <c:pt idx="1371">
                  <c:v>59.89486365129771</c:v>
                </c:pt>
                <c:pt idx="1372">
                  <c:v>59.89486365129771</c:v>
                </c:pt>
                <c:pt idx="1373">
                  <c:v>59.89486365129771</c:v>
                </c:pt>
                <c:pt idx="1374">
                  <c:v>59.89486365129771</c:v>
                </c:pt>
                <c:pt idx="1375">
                  <c:v>59.89486365129771</c:v>
                </c:pt>
                <c:pt idx="1376">
                  <c:v>59.89486365129771</c:v>
                </c:pt>
                <c:pt idx="1377">
                  <c:v>59.89486365129771</c:v>
                </c:pt>
                <c:pt idx="1378">
                  <c:v>59.89486365129771</c:v>
                </c:pt>
                <c:pt idx="1379">
                  <c:v>59.89486365129771</c:v>
                </c:pt>
                <c:pt idx="1380">
                  <c:v>59.89486365129771</c:v>
                </c:pt>
                <c:pt idx="1381">
                  <c:v>59.89486365129771</c:v>
                </c:pt>
                <c:pt idx="1382">
                  <c:v>59.89486365129771</c:v>
                </c:pt>
                <c:pt idx="1383">
                  <c:v>59.89486365129771</c:v>
                </c:pt>
                <c:pt idx="1384">
                  <c:v>59.89486365129771</c:v>
                </c:pt>
                <c:pt idx="1385">
                  <c:v>59.89486365129771</c:v>
                </c:pt>
                <c:pt idx="1386">
                  <c:v>59.89486365129771</c:v>
                </c:pt>
                <c:pt idx="1387">
                  <c:v>59.89486365129771</c:v>
                </c:pt>
                <c:pt idx="1388">
                  <c:v>59.89486365129771</c:v>
                </c:pt>
                <c:pt idx="1389">
                  <c:v>59.89486365129771</c:v>
                </c:pt>
                <c:pt idx="1390">
                  <c:v>59.89486365129771</c:v>
                </c:pt>
                <c:pt idx="1391">
                  <c:v>59.89486365129771</c:v>
                </c:pt>
                <c:pt idx="1392">
                  <c:v>59.89486365129771</c:v>
                </c:pt>
                <c:pt idx="1393">
                  <c:v>59.89486365129771</c:v>
                </c:pt>
                <c:pt idx="1394">
                  <c:v>59.89486365129771</c:v>
                </c:pt>
                <c:pt idx="1395">
                  <c:v>59.89486365129771</c:v>
                </c:pt>
                <c:pt idx="1396">
                  <c:v>59.89486365129771</c:v>
                </c:pt>
                <c:pt idx="1397">
                  <c:v>59.89486365129771</c:v>
                </c:pt>
                <c:pt idx="1398">
                  <c:v>59.89486365129771</c:v>
                </c:pt>
                <c:pt idx="1399">
                  <c:v>59.89486365129771</c:v>
                </c:pt>
                <c:pt idx="1400">
                  <c:v>59.89486365129771</c:v>
                </c:pt>
                <c:pt idx="1401">
                  <c:v>59.89486365129771</c:v>
                </c:pt>
                <c:pt idx="1402">
                  <c:v>59.89486365129771</c:v>
                </c:pt>
                <c:pt idx="1403">
                  <c:v>59.89486365129771</c:v>
                </c:pt>
                <c:pt idx="1404">
                  <c:v>59.89486365129771</c:v>
                </c:pt>
                <c:pt idx="1405">
                  <c:v>59.89486365129771</c:v>
                </c:pt>
                <c:pt idx="1406">
                  <c:v>59.89486365129771</c:v>
                </c:pt>
                <c:pt idx="1407">
                  <c:v>59.89486365129771</c:v>
                </c:pt>
                <c:pt idx="1408">
                  <c:v>59.89486365129771</c:v>
                </c:pt>
                <c:pt idx="1409">
                  <c:v>59.9277187602672</c:v>
                </c:pt>
                <c:pt idx="1410">
                  <c:v>59.9277187602672</c:v>
                </c:pt>
                <c:pt idx="1411">
                  <c:v>59.9277187602672</c:v>
                </c:pt>
                <c:pt idx="1412">
                  <c:v>59.9277187602672</c:v>
                </c:pt>
                <c:pt idx="1413">
                  <c:v>59.9277187602672</c:v>
                </c:pt>
                <c:pt idx="1414">
                  <c:v>59.9277187602672</c:v>
                </c:pt>
                <c:pt idx="1415">
                  <c:v>59.9277187602672</c:v>
                </c:pt>
                <c:pt idx="1416">
                  <c:v>59.9277187602672</c:v>
                </c:pt>
                <c:pt idx="1417">
                  <c:v>59.9277187602672</c:v>
                </c:pt>
                <c:pt idx="1418">
                  <c:v>59.9277187602672</c:v>
                </c:pt>
                <c:pt idx="1419">
                  <c:v>59.9277187602672</c:v>
                </c:pt>
                <c:pt idx="1420">
                  <c:v>59.9277187602672</c:v>
                </c:pt>
                <c:pt idx="1421">
                  <c:v>59.9277187602672</c:v>
                </c:pt>
                <c:pt idx="1422">
                  <c:v>59.9277187602672</c:v>
                </c:pt>
                <c:pt idx="1423">
                  <c:v>59.9277187602672</c:v>
                </c:pt>
                <c:pt idx="1424">
                  <c:v>59.9277187602672</c:v>
                </c:pt>
                <c:pt idx="1425">
                  <c:v>59.96057386923662</c:v>
                </c:pt>
                <c:pt idx="1426">
                  <c:v>59.96057386923662</c:v>
                </c:pt>
                <c:pt idx="1427">
                  <c:v>59.96057386923662</c:v>
                </c:pt>
                <c:pt idx="1428">
                  <c:v>59.96057386923662</c:v>
                </c:pt>
                <c:pt idx="1429">
                  <c:v>59.96057386923662</c:v>
                </c:pt>
                <c:pt idx="1430">
                  <c:v>59.96057386923662</c:v>
                </c:pt>
                <c:pt idx="1431">
                  <c:v>59.96057386923662</c:v>
                </c:pt>
                <c:pt idx="1432">
                  <c:v>59.96057386923662</c:v>
                </c:pt>
                <c:pt idx="1433">
                  <c:v>59.96057386923662</c:v>
                </c:pt>
                <c:pt idx="1434">
                  <c:v>59.96057386923662</c:v>
                </c:pt>
                <c:pt idx="1435">
                  <c:v>59.96057386923662</c:v>
                </c:pt>
                <c:pt idx="1436">
                  <c:v>59.96057386923662</c:v>
                </c:pt>
                <c:pt idx="1437">
                  <c:v>59.96057386923662</c:v>
                </c:pt>
                <c:pt idx="1438">
                  <c:v>59.96057386923662</c:v>
                </c:pt>
                <c:pt idx="1439">
                  <c:v>59.96057386923662</c:v>
                </c:pt>
                <c:pt idx="1440">
                  <c:v>59.96057386923662</c:v>
                </c:pt>
                <c:pt idx="1441">
                  <c:v>59.9934289782061</c:v>
                </c:pt>
                <c:pt idx="1442">
                  <c:v>59.9934289782061</c:v>
                </c:pt>
                <c:pt idx="1443">
                  <c:v>59.9934289782061</c:v>
                </c:pt>
                <c:pt idx="1444">
                  <c:v>59.9934289782061</c:v>
                </c:pt>
                <c:pt idx="1445">
                  <c:v>59.9934289782061</c:v>
                </c:pt>
                <c:pt idx="1446">
                  <c:v>59.9934289782061</c:v>
                </c:pt>
                <c:pt idx="1447">
                  <c:v>59.9934289782061</c:v>
                </c:pt>
                <c:pt idx="1448">
                  <c:v>59.9934289782061</c:v>
                </c:pt>
                <c:pt idx="1449">
                  <c:v>59.9934289782061</c:v>
                </c:pt>
                <c:pt idx="1450">
                  <c:v>59.9934289782061</c:v>
                </c:pt>
                <c:pt idx="1451">
                  <c:v>59.9934289782061</c:v>
                </c:pt>
                <c:pt idx="1452">
                  <c:v>59.9934289782061</c:v>
                </c:pt>
                <c:pt idx="1453">
                  <c:v>59.9934289782061</c:v>
                </c:pt>
                <c:pt idx="1454">
                  <c:v>59.9934289782061</c:v>
                </c:pt>
                <c:pt idx="1455">
                  <c:v>59.9934289782061</c:v>
                </c:pt>
                <c:pt idx="1456">
                  <c:v>59.9934289782061</c:v>
                </c:pt>
                <c:pt idx="1457">
                  <c:v>59.9934289782061</c:v>
                </c:pt>
                <c:pt idx="1458">
                  <c:v>59.9934289782061</c:v>
                </c:pt>
                <c:pt idx="1459">
                  <c:v>60.02628408717555</c:v>
                </c:pt>
                <c:pt idx="1460">
                  <c:v>60.02628408717555</c:v>
                </c:pt>
                <c:pt idx="1461">
                  <c:v>60.02628408717555</c:v>
                </c:pt>
                <c:pt idx="1462">
                  <c:v>60.02628408717555</c:v>
                </c:pt>
                <c:pt idx="1463">
                  <c:v>60.02628408717555</c:v>
                </c:pt>
                <c:pt idx="1464">
                  <c:v>60.02628408717555</c:v>
                </c:pt>
                <c:pt idx="1465">
                  <c:v>60.02628408717555</c:v>
                </c:pt>
                <c:pt idx="1466">
                  <c:v>60.02628408717555</c:v>
                </c:pt>
                <c:pt idx="1467">
                  <c:v>60.02628408717555</c:v>
                </c:pt>
                <c:pt idx="1468">
                  <c:v>60.02628408717555</c:v>
                </c:pt>
                <c:pt idx="1469">
                  <c:v>60.02628408717555</c:v>
                </c:pt>
                <c:pt idx="1470">
                  <c:v>60.02628408717555</c:v>
                </c:pt>
                <c:pt idx="1471">
                  <c:v>60.02628408717555</c:v>
                </c:pt>
                <c:pt idx="1472">
                  <c:v>60.02628408717555</c:v>
                </c:pt>
                <c:pt idx="1473">
                  <c:v>60.02628408717555</c:v>
                </c:pt>
                <c:pt idx="1474">
                  <c:v>60.02628408717555</c:v>
                </c:pt>
                <c:pt idx="1475">
                  <c:v>60.02628408717555</c:v>
                </c:pt>
                <c:pt idx="1476">
                  <c:v>60.02628408717555</c:v>
                </c:pt>
                <c:pt idx="1477">
                  <c:v>60.02628408717555</c:v>
                </c:pt>
                <c:pt idx="1478">
                  <c:v>60.02628408717555</c:v>
                </c:pt>
                <c:pt idx="1479">
                  <c:v>60.02628408717555</c:v>
                </c:pt>
                <c:pt idx="1480">
                  <c:v>60.02628408717555</c:v>
                </c:pt>
                <c:pt idx="1481">
                  <c:v>60.02628408717555</c:v>
                </c:pt>
                <c:pt idx="1482">
                  <c:v>60.02628408717555</c:v>
                </c:pt>
                <c:pt idx="1483">
                  <c:v>60.02628408717555</c:v>
                </c:pt>
                <c:pt idx="1484">
                  <c:v>60.02628408717555</c:v>
                </c:pt>
                <c:pt idx="1485">
                  <c:v>60.02628408717555</c:v>
                </c:pt>
                <c:pt idx="1486">
                  <c:v>60.02628408717555</c:v>
                </c:pt>
                <c:pt idx="1487">
                  <c:v>60.02628408717555</c:v>
                </c:pt>
                <c:pt idx="1488">
                  <c:v>60.02628408717555</c:v>
                </c:pt>
                <c:pt idx="1489">
                  <c:v>60.02628408717555</c:v>
                </c:pt>
                <c:pt idx="1490">
                  <c:v>60.059139196145</c:v>
                </c:pt>
                <c:pt idx="1491">
                  <c:v>60.059139196145</c:v>
                </c:pt>
                <c:pt idx="1492">
                  <c:v>60.059139196145</c:v>
                </c:pt>
                <c:pt idx="1493">
                  <c:v>60.059139196145</c:v>
                </c:pt>
                <c:pt idx="1494">
                  <c:v>60.059139196145</c:v>
                </c:pt>
                <c:pt idx="1495">
                  <c:v>60.059139196145</c:v>
                </c:pt>
                <c:pt idx="1496">
                  <c:v>60.059139196145</c:v>
                </c:pt>
                <c:pt idx="1497">
                  <c:v>60.059139196145</c:v>
                </c:pt>
                <c:pt idx="1498">
                  <c:v>60.059139196145</c:v>
                </c:pt>
                <c:pt idx="1499">
                  <c:v>60.059139196145</c:v>
                </c:pt>
                <c:pt idx="1500">
                  <c:v>60.059139196145</c:v>
                </c:pt>
                <c:pt idx="1501">
                  <c:v>60.059139196145</c:v>
                </c:pt>
                <c:pt idx="1502">
                  <c:v>60.059139196145</c:v>
                </c:pt>
                <c:pt idx="1503">
                  <c:v>60.059139196145</c:v>
                </c:pt>
                <c:pt idx="1504">
                  <c:v>60.059139196145</c:v>
                </c:pt>
                <c:pt idx="1505">
                  <c:v>60.059139196145</c:v>
                </c:pt>
                <c:pt idx="1506">
                  <c:v>60.059139196145</c:v>
                </c:pt>
                <c:pt idx="1507">
                  <c:v>60.059139196145</c:v>
                </c:pt>
                <c:pt idx="1508">
                  <c:v>60.059139196145</c:v>
                </c:pt>
                <c:pt idx="1509">
                  <c:v>60.059139196145</c:v>
                </c:pt>
                <c:pt idx="1510">
                  <c:v>60.059139196145</c:v>
                </c:pt>
                <c:pt idx="1511">
                  <c:v>60.059139196145</c:v>
                </c:pt>
                <c:pt idx="1512">
                  <c:v>60.059139196145</c:v>
                </c:pt>
                <c:pt idx="1513">
                  <c:v>60.059139196145</c:v>
                </c:pt>
                <c:pt idx="1514">
                  <c:v>60.059139196145</c:v>
                </c:pt>
                <c:pt idx="1515">
                  <c:v>60.059139196145</c:v>
                </c:pt>
                <c:pt idx="1516">
                  <c:v>60.059139196145</c:v>
                </c:pt>
                <c:pt idx="1517">
                  <c:v>60.059139196145</c:v>
                </c:pt>
                <c:pt idx="1518">
                  <c:v>60.059139196145</c:v>
                </c:pt>
                <c:pt idx="1519">
                  <c:v>60.059139196145</c:v>
                </c:pt>
                <c:pt idx="1520">
                  <c:v>60.059139196145</c:v>
                </c:pt>
                <c:pt idx="1521">
                  <c:v>60.09199430511445</c:v>
                </c:pt>
                <c:pt idx="1522">
                  <c:v>60.09199430511445</c:v>
                </c:pt>
                <c:pt idx="1523">
                  <c:v>60.09199430511445</c:v>
                </c:pt>
                <c:pt idx="1524">
                  <c:v>60.09199430511445</c:v>
                </c:pt>
                <c:pt idx="1525">
                  <c:v>60.09199430511445</c:v>
                </c:pt>
                <c:pt idx="1526">
                  <c:v>60.09199430511445</c:v>
                </c:pt>
                <c:pt idx="1527">
                  <c:v>60.09199430511445</c:v>
                </c:pt>
                <c:pt idx="1528">
                  <c:v>60.09199430511445</c:v>
                </c:pt>
                <c:pt idx="1529">
                  <c:v>60.09199430511445</c:v>
                </c:pt>
                <c:pt idx="1530">
                  <c:v>60.09199430511445</c:v>
                </c:pt>
                <c:pt idx="1531">
                  <c:v>60.09199430511445</c:v>
                </c:pt>
                <c:pt idx="1532">
                  <c:v>60.09199430511445</c:v>
                </c:pt>
                <c:pt idx="1533">
                  <c:v>60.09199430511445</c:v>
                </c:pt>
                <c:pt idx="1534">
                  <c:v>60.09199430511445</c:v>
                </c:pt>
                <c:pt idx="1535">
                  <c:v>60.09199430511445</c:v>
                </c:pt>
                <c:pt idx="1536">
                  <c:v>60.09199430511445</c:v>
                </c:pt>
                <c:pt idx="1537">
                  <c:v>60.09199430511445</c:v>
                </c:pt>
                <c:pt idx="1538">
                  <c:v>60.09199430511445</c:v>
                </c:pt>
                <c:pt idx="1539">
                  <c:v>60.09199430511445</c:v>
                </c:pt>
                <c:pt idx="1540">
                  <c:v>60.1248494140839</c:v>
                </c:pt>
                <c:pt idx="1541">
                  <c:v>60.1248494140839</c:v>
                </c:pt>
                <c:pt idx="1542">
                  <c:v>60.1248494140839</c:v>
                </c:pt>
                <c:pt idx="1543">
                  <c:v>60.1248494140839</c:v>
                </c:pt>
                <c:pt idx="1544">
                  <c:v>60.1248494140839</c:v>
                </c:pt>
                <c:pt idx="1545">
                  <c:v>60.1248494140839</c:v>
                </c:pt>
                <c:pt idx="1546">
                  <c:v>60.1248494140839</c:v>
                </c:pt>
                <c:pt idx="1547">
                  <c:v>60.1248494140839</c:v>
                </c:pt>
                <c:pt idx="1548">
                  <c:v>60.1248494140839</c:v>
                </c:pt>
                <c:pt idx="1549">
                  <c:v>60.1248494140839</c:v>
                </c:pt>
                <c:pt idx="1550">
                  <c:v>60.1248494140839</c:v>
                </c:pt>
                <c:pt idx="1551">
                  <c:v>60.1248494140839</c:v>
                </c:pt>
                <c:pt idx="1552">
                  <c:v>60.1248494140839</c:v>
                </c:pt>
                <c:pt idx="1553">
                  <c:v>60.1248494140839</c:v>
                </c:pt>
                <c:pt idx="1554">
                  <c:v>60.15770452305329</c:v>
                </c:pt>
                <c:pt idx="1555">
                  <c:v>60.15770452305329</c:v>
                </c:pt>
                <c:pt idx="1556">
                  <c:v>60.15770452305329</c:v>
                </c:pt>
                <c:pt idx="1557">
                  <c:v>60.15770452305329</c:v>
                </c:pt>
                <c:pt idx="1558">
                  <c:v>60.15770452305329</c:v>
                </c:pt>
                <c:pt idx="1559">
                  <c:v>60.15770452305329</c:v>
                </c:pt>
                <c:pt idx="1560">
                  <c:v>60.15770452305329</c:v>
                </c:pt>
                <c:pt idx="1561">
                  <c:v>60.15770452305329</c:v>
                </c:pt>
                <c:pt idx="1562">
                  <c:v>60.19055963202278</c:v>
                </c:pt>
                <c:pt idx="1563">
                  <c:v>60.19055963202278</c:v>
                </c:pt>
                <c:pt idx="1564">
                  <c:v>60.19055963202278</c:v>
                </c:pt>
                <c:pt idx="1565">
                  <c:v>60.19055963202278</c:v>
                </c:pt>
                <c:pt idx="1566">
                  <c:v>60.19055963202278</c:v>
                </c:pt>
                <c:pt idx="1567">
                  <c:v>60.19055963202278</c:v>
                </c:pt>
                <c:pt idx="1568">
                  <c:v>60.19055963202278</c:v>
                </c:pt>
                <c:pt idx="1569">
                  <c:v>60.19055963202278</c:v>
                </c:pt>
                <c:pt idx="1570">
                  <c:v>60.19055963202278</c:v>
                </c:pt>
                <c:pt idx="1571">
                  <c:v>60.19055963202278</c:v>
                </c:pt>
                <c:pt idx="1572">
                  <c:v>60.19055963202278</c:v>
                </c:pt>
                <c:pt idx="1573">
                  <c:v>60.19055963202278</c:v>
                </c:pt>
                <c:pt idx="1574">
                  <c:v>60.19055963202278</c:v>
                </c:pt>
                <c:pt idx="1575">
                  <c:v>60.19055963202278</c:v>
                </c:pt>
                <c:pt idx="1576">
                  <c:v>60.19055963202278</c:v>
                </c:pt>
                <c:pt idx="1577">
                  <c:v>60.19055963202278</c:v>
                </c:pt>
                <c:pt idx="1578">
                  <c:v>60.22341474099223</c:v>
                </c:pt>
                <c:pt idx="1579">
                  <c:v>60.22341474099223</c:v>
                </c:pt>
                <c:pt idx="1580">
                  <c:v>60.22341474099223</c:v>
                </c:pt>
                <c:pt idx="1581">
                  <c:v>60.22341474099223</c:v>
                </c:pt>
                <c:pt idx="1582">
                  <c:v>60.22341474099223</c:v>
                </c:pt>
                <c:pt idx="1583">
                  <c:v>60.22341474099223</c:v>
                </c:pt>
                <c:pt idx="1584">
                  <c:v>60.22341474099223</c:v>
                </c:pt>
                <c:pt idx="1585">
                  <c:v>60.22341474099223</c:v>
                </c:pt>
                <c:pt idx="1586">
                  <c:v>60.22341474099223</c:v>
                </c:pt>
                <c:pt idx="1587">
                  <c:v>60.22341474099223</c:v>
                </c:pt>
                <c:pt idx="1588">
                  <c:v>60.22341474099223</c:v>
                </c:pt>
                <c:pt idx="1589">
                  <c:v>60.22341474099223</c:v>
                </c:pt>
                <c:pt idx="1590">
                  <c:v>60.22341474099223</c:v>
                </c:pt>
                <c:pt idx="1591">
                  <c:v>60.22341474099223</c:v>
                </c:pt>
                <c:pt idx="1592">
                  <c:v>60.22341474099223</c:v>
                </c:pt>
                <c:pt idx="1593">
                  <c:v>60.22341474099223</c:v>
                </c:pt>
                <c:pt idx="1594">
                  <c:v>60.25626984996165</c:v>
                </c:pt>
                <c:pt idx="1595">
                  <c:v>60.25626984996165</c:v>
                </c:pt>
                <c:pt idx="1596">
                  <c:v>60.25626984996165</c:v>
                </c:pt>
                <c:pt idx="1597">
                  <c:v>60.25626984996165</c:v>
                </c:pt>
                <c:pt idx="1598">
                  <c:v>60.25626984996165</c:v>
                </c:pt>
                <c:pt idx="1599">
                  <c:v>60.25626984996165</c:v>
                </c:pt>
                <c:pt idx="1600">
                  <c:v>60.25626984996165</c:v>
                </c:pt>
                <c:pt idx="1601">
                  <c:v>60.25626984996165</c:v>
                </c:pt>
                <c:pt idx="1602">
                  <c:v>60.25626984996165</c:v>
                </c:pt>
                <c:pt idx="1603">
                  <c:v>60.25626984996165</c:v>
                </c:pt>
                <c:pt idx="1604">
                  <c:v>60.25626984996165</c:v>
                </c:pt>
                <c:pt idx="1605">
                  <c:v>60.25626984996165</c:v>
                </c:pt>
                <c:pt idx="1606">
                  <c:v>60.25626984996165</c:v>
                </c:pt>
                <c:pt idx="1607">
                  <c:v>60.25626984996165</c:v>
                </c:pt>
                <c:pt idx="1608">
                  <c:v>60.25626984996165</c:v>
                </c:pt>
                <c:pt idx="1609">
                  <c:v>60.25626984996165</c:v>
                </c:pt>
                <c:pt idx="1610">
                  <c:v>60.25626984996165</c:v>
                </c:pt>
                <c:pt idx="1611">
                  <c:v>60.25626984996165</c:v>
                </c:pt>
                <c:pt idx="1612">
                  <c:v>60.25626984996165</c:v>
                </c:pt>
                <c:pt idx="1613">
                  <c:v>60.28912495893111</c:v>
                </c:pt>
                <c:pt idx="1614">
                  <c:v>60.28912495893111</c:v>
                </c:pt>
                <c:pt idx="1615">
                  <c:v>60.28912495893111</c:v>
                </c:pt>
                <c:pt idx="1616">
                  <c:v>60.28912495893111</c:v>
                </c:pt>
                <c:pt idx="1617">
                  <c:v>60.28912495893111</c:v>
                </c:pt>
                <c:pt idx="1618">
                  <c:v>60.28912495893111</c:v>
                </c:pt>
                <c:pt idx="1619">
                  <c:v>60.28912495893111</c:v>
                </c:pt>
                <c:pt idx="1620">
                  <c:v>60.28912495893111</c:v>
                </c:pt>
                <c:pt idx="1621">
                  <c:v>60.28912495893111</c:v>
                </c:pt>
                <c:pt idx="1622">
                  <c:v>60.28912495893111</c:v>
                </c:pt>
                <c:pt idx="1623">
                  <c:v>60.28912495893111</c:v>
                </c:pt>
                <c:pt idx="1624">
                  <c:v>60.28912495893111</c:v>
                </c:pt>
                <c:pt idx="1625">
                  <c:v>60.28912495893111</c:v>
                </c:pt>
                <c:pt idx="1626">
                  <c:v>60.28912495893111</c:v>
                </c:pt>
                <c:pt idx="1627">
                  <c:v>60.28912495893111</c:v>
                </c:pt>
                <c:pt idx="1628">
                  <c:v>60.28912495893111</c:v>
                </c:pt>
                <c:pt idx="1629">
                  <c:v>60.28912495893111</c:v>
                </c:pt>
                <c:pt idx="1630">
                  <c:v>60.28912495893111</c:v>
                </c:pt>
                <c:pt idx="1631">
                  <c:v>60.28912495893111</c:v>
                </c:pt>
                <c:pt idx="1632">
                  <c:v>60.28912495893111</c:v>
                </c:pt>
                <c:pt idx="1633">
                  <c:v>60.28912495893111</c:v>
                </c:pt>
                <c:pt idx="1634">
                  <c:v>60.28912495893111</c:v>
                </c:pt>
                <c:pt idx="1635">
                  <c:v>60.28912495893111</c:v>
                </c:pt>
                <c:pt idx="1636">
                  <c:v>60.28912495893111</c:v>
                </c:pt>
                <c:pt idx="1637">
                  <c:v>60.28912495893111</c:v>
                </c:pt>
                <c:pt idx="1638">
                  <c:v>60.28912495893111</c:v>
                </c:pt>
                <c:pt idx="1639">
                  <c:v>60.32198006790052</c:v>
                </c:pt>
                <c:pt idx="1640">
                  <c:v>60.32198006790052</c:v>
                </c:pt>
                <c:pt idx="1641">
                  <c:v>60.32198006790052</c:v>
                </c:pt>
                <c:pt idx="1642">
                  <c:v>60.32198006790052</c:v>
                </c:pt>
                <c:pt idx="1643">
                  <c:v>60.32198006790052</c:v>
                </c:pt>
                <c:pt idx="1644">
                  <c:v>60.32198006790052</c:v>
                </c:pt>
                <c:pt idx="1645">
                  <c:v>60.32198006790052</c:v>
                </c:pt>
                <c:pt idx="1646">
                  <c:v>60.32198006790052</c:v>
                </c:pt>
                <c:pt idx="1647">
                  <c:v>60.32198006790052</c:v>
                </c:pt>
                <c:pt idx="1648">
                  <c:v>60.32198006790052</c:v>
                </c:pt>
                <c:pt idx="1649">
                  <c:v>60.32198006790052</c:v>
                </c:pt>
                <c:pt idx="1650">
                  <c:v>60.32198006790052</c:v>
                </c:pt>
                <c:pt idx="1651">
                  <c:v>60.32198006790052</c:v>
                </c:pt>
                <c:pt idx="1652">
                  <c:v>60.32198006790052</c:v>
                </c:pt>
                <c:pt idx="1653">
                  <c:v>60.32198006790052</c:v>
                </c:pt>
                <c:pt idx="1654">
                  <c:v>60.32198006790052</c:v>
                </c:pt>
                <c:pt idx="1655">
                  <c:v>60.32198006790052</c:v>
                </c:pt>
                <c:pt idx="1656">
                  <c:v>60.32198006790052</c:v>
                </c:pt>
                <c:pt idx="1657">
                  <c:v>60.32198006790052</c:v>
                </c:pt>
                <c:pt idx="1658">
                  <c:v>60.32198006790052</c:v>
                </c:pt>
                <c:pt idx="1659">
                  <c:v>60.35483517687</c:v>
                </c:pt>
                <c:pt idx="1660">
                  <c:v>60.35483517687</c:v>
                </c:pt>
                <c:pt idx="1661">
                  <c:v>60.35483517687</c:v>
                </c:pt>
                <c:pt idx="1662">
                  <c:v>60.35483517687</c:v>
                </c:pt>
                <c:pt idx="1663">
                  <c:v>60.35483517687</c:v>
                </c:pt>
                <c:pt idx="1664">
                  <c:v>60.35483517687</c:v>
                </c:pt>
                <c:pt idx="1665">
                  <c:v>60.35483517687</c:v>
                </c:pt>
                <c:pt idx="1666">
                  <c:v>60.35483517687</c:v>
                </c:pt>
                <c:pt idx="1667">
                  <c:v>60.35483517687</c:v>
                </c:pt>
                <c:pt idx="1668">
                  <c:v>60.35483517687</c:v>
                </c:pt>
                <c:pt idx="1669">
                  <c:v>60.35483517687</c:v>
                </c:pt>
                <c:pt idx="1670">
                  <c:v>60.35483517687</c:v>
                </c:pt>
                <c:pt idx="1671">
                  <c:v>60.38769028583941</c:v>
                </c:pt>
                <c:pt idx="1672">
                  <c:v>60.38769028583941</c:v>
                </c:pt>
                <c:pt idx="1673">
                  <c:v>60.38769028583941</c:v>
                </c:pt>
                <c:pt idx="1674">
                  <c:v>60.38769028583941</c:v>
                </c:pt>
                <c:pt idx="1675">
                  <c:v>60.38769028583941</c:v>
                </c:pt>
                <c:pt idx="1676">
                  <c:v>60.38769028583941</c:v>
                </c:pt>
                <c:pt idx="1677">
                  <c:v>60.38769028583941</c:v>
                </c:pt>
                <c:pt idx="1678">
                  <c:v>60.38769028583941</c:v>
                </c:pt>
                <c:pt idx="1679">
                  <c:v>60.38769028583941</c:v>
                </c:pt>
                <c:pt idx="1680">
                  <c:v>60.4205453948089</c:v>
                </c:pt>
                <c:pt idx="1681">
                  <c:v>60.4205453948089</c:v>
                </c:pt>
                <c:pt idx="1682">
                  <c:v>60.4205453948089</c:v>
                </c:pt>
                <c:pt idx="1683">
                  <c:v>60.4205453948089</c:v>
                </c:pt>
                <c:pt idx="1684">
                  <c:v>60.4205453948089</c:v>
                </c:pt>
                <c:pt idx="1685">
                  <c:v>60.4205453948089</c:v>
                </c:pt>
                <c:pt idx="1686">
                  <c:v>60.4205453948089</c:v>
                </c:pt>
                <c:pt idx="1687">
                  <c:v>60.4205453948089</c:v>
                </c:pt>
                <c:pt idx="1688">
                  <c:v>60.4205453948089</c:v>
                </c:pt>
                <c:pt idx="1689">
                  <c:v>60.4205453948089</c:v>
                </c:pt>
                <c:pt idx="1690">
                  <c:v>60.45340050377829</c:v>
                </c:pt>
                <c:pt idx="1691">
                  <c:v>60.45340050377829</c:v>
                </c:pt>
                <c:pt idx="1692">
                  <c:v>60.45340050377829</c:v>
                </c:pt>
                <c:pt idx="1693">
                  <c:v>60.45340050377829</c:v>
                </c:pt>
                <c:pt idx="1694">
                  <c:v>60.45340050377829</c:v>
                </c:pt>
                <c:pt idx="1695">
                  <c:v>60.45340050377829</c:v>
                </c:pt>
                <c:pt idx="1696">
                  <c:v>60.45340050377829</c:v>
                </c:pt>
                <c:pt idx="1697">
                  <c:v>60.45340050377829</c:v>
                </c:pt>
                <c:pt idx="1698">
                  <c:v>60.45340050377829</c:v>
                </c:pt>
                <c:pt idx="1699">
                  <c:v>60.48625561274778</c:v>
                </c:pt>
                <c:pt idx="1700">
                  <c:v>60.48625561274778</c:v>
                </c:pt>
                <c:pt idx="1701">
                  <c:v>60.48625561274778</c:v>
                </c:pt>
                <c:pt idx="1702">
                  <c:v>60.48625561274778</c:v>
                </c:pt>
                <c:pt idx="1703">
                  <c:v>60.48625561274778</c:v>
                </c:pt>
                <c:pt idx="1704">
                  <c:v>60.48625561274778</c:v>
                </c:pt>
                <c:pt idx="1705">
                  <c:v>60.48625561274778</c:v>
                </c:pt>
                <c:pt idx="1706">
                  <c:v>60.48625561274778</c:v>
                </c:pt>
                <c:pt idx="1707">
                  <c:v>60.48625561274778</c:v>
                </c:pt>
                <c:pt idx="1708">
                  <c:v>60.48625561274778</c:v>
                </c:pt>
                <c:pt idx="1709">
                  <c:v>60.48625561274778</c:v>
                </c:pt>
                <c:pt idx="1710">
                  <c:v>60.48625561274778</c:v>
                </c:pt>
                <c:pt idx="1711">
                  <c:v>60.48625561274778</c:v>
                </c:pt>
                <c:pt idx="1712">
                  <c:v>60.48625561274778</c:v>
                </c:pt>
                <c:pt idx="1713">
                  <c:v>60.48625561274778</c:v>
                </c:pt>
                <c:pt idx="1714">
                  <c:v>60.48625561274778</c:v>
                </c:pt>
                <c:pt idx="1715">
                  <c:v>60.48625561274778</c:v>
                </c:pt>
                <c:pt idx="1716">
                  <c:v>60.48625561274778</c:v>
                </c:pt>
                <c:pt idx="1717">
                  <c:v>60.51911072171723</c:v>
                </c:pt>
                <c:pt idx="1718">
                  <c:v>60.51911072171723</c:v>
                </c:pt>
                <c:pt idx="1719">
                  <c:v>60.51911072171723</c:v>
                </c:pt>
                <c:pt idx="1720">
                  <c:v>60.51911072171723</c:v>
                </c:pt>
                <c:pt idx="1721">
                  <c:v>60.51911072171723</c:v>
                </c:pt>
                <c:pt idx="1722">
                  <c:v>60.51911072171723</c:v>
                </c:pt>
                <c:pt idx="1723">
                  <c:v>60.51911072171723</c:v>
                </c:pt>
                <c:pt idx="1724">
                  <c:v>60.51911072171723</c:v>
                </c:pt>
                <c:pt idx="1725">
                  <c:v>60.51911072171723</c:v>
                </c:pt>
                <c:pt idx="1726">
                  <c:v>60.51911072171723</c:v>
                </c:pt>
                <c:pt idx="1727">
                  <c:v>60.51911072171723</c:v>
                </c:pt>
                <c:pt idx="1728">
                  <c:v>60.51911072171723</c:v>
                </c:pt>
                <c:pt idx="1729">
                  <c:v>60.51911072171723</c:v>
                </c:pt>
                <c:pt idx="1730">
                  <c:v>60.51911072171723</c:v>
                </c:pt>
                <c:pt idx="1731">
                  <c:v>60.51911072171723</c:v>
                </c:pt>
                <c:pt idx="1732">
                  <c:v>60.51911072171723</c:v>
                </c:pt>
                <c:pt idx="1733">
                  <c:v>60.51911072171723</c:v>
                </c:pt>
                <c:pt idx="1734">
                  <c:v>60.51911072171723</c:v>
                </c:pt>
                <c:pt idx="1735">
                  <c:v>60.51911072171723</c:v>
                </c:pt>
                <c:pt idx="1736">
                  <c:v>60.51911072171723</c:v>
                </c:pt>
                <c:pt idx="1737">
                  <c:v>60.51911072171723</c:v>
                </c:pt>
                <c:pt idx="1738">
                  <c:v>60.51911072171723</c:v>
                </c:pt>
                <c:pt idx="1739">
                  <c:v>60.51911072171723</c:v>
                </c:pt>
                <c:pt idx="1740">
                  <c:v>60.51911072171723</c:v>
                </c:pt>
                <c:pt idx="1741">
                  <c:v>60.51911072171723</c:v>
                </c:pt>
                <c:pt idx="1742">
                  <c:v>60.51911072171723</c:v>
                </c:pt>
                <c:pt idx="1743">
                  <c:v>60.51911072171723</c:v>
                </c:pt>
                <c:pt idx="1744">
                  <c:v>60.51911072171723</c:v>
                </c:pt>
                <c:pt idx="1745">
                  <c:v>60.51911072171723</c:v>
                </c:pt>
                <c:pt idx="1746">
                  <c:v>60.51911072171723</c:v>
                </c:pt>
                <c:pt idx="1747">
                  <c:v>60.51911072171723</c:v>
                </c:pt>
                <c:pt idx="1748">
                  <c:v>60.51911072171723</c:v>
                </c:pt>
                <c:pt idx="1749">
                  <c:v>60.51911072171723</c:v>
                </c:pt>
                <c:pt idx="1750">
                  <c:v>60.51911072171723</c:v>
                </c:pt>
                <c:pt idx="1751">
                  <c:v>60.51911072171723</c:v>
                </c:pt>
                <c:pt idx="1752">
                  <c:v>60.51911072171723</c:v>
                </c:pt>
                <c:pt idx="1753">
                  <c:v>60.51911072171723</c:v>
                </c:pt>
                <c:pt idx="1754">
                  <c:v>60.51911072171723</c:v>
                </c:pt>
                <c:pt idx="1755">
                  <c:v>60.51911072171723</c:v>
                </c:pt>
                <c:pt idx="1756">
                  <c:v>60.51911072171723</c:v>
                </c:pt>
                <c:pt idx="1757">
                  <c:v>60.51911072171723</c:v>
                </c:pt>
                <c:pt idx="1758">
                  <c:v>60.55196583068662</c:v>
                </c:pt>
                <c:pt idx="1759">
                  <c:v>60.55196583068662</c:v>
                </c:pt>
                <c:pt idx="1760">
                  <c:v>60.55196583068662</c:v>
                </c:pt>
                <c:pt idx="1761">
                  <c:v>60.55196583068662</c:v>
                </c:pt>
                <c:pt idx="1762">
                  <c:v>60.55196583068662</c:v>
                </c:pt>
                <c:pt idx="1763">
                  <c:v>60.55196583068662</c:v>
                </c:pt>
                <c:pt idx="1764">
                  <c:v>60.55196583068662</c:v>
                </c:pt>
                <c:pt idx="1765">
                  <c:v>60.55196583068662</c:v>
                </c:pt>
                <c:pt idx="1766">
                  <c:v>60.58482093965607</c:v>
                </c:pt>
                <c:pt idx="1767">
                  <c:v>60.58482093965607</c:v>
                </c:pt>
                <c:pt idx="1768">
                  <c:v>60.58482093965607</c:v>
                </c:pt>
                <c:pt idx="1769">
                  <c:v>60.58482093965607</c:v>
                </c:pt>
                <c:pt idx="1770">
                  <c:v>60.58482093965607</c:v>
                </c:pt>
                <c:pt idx="1771">
                  <c:v>60.58482093965607</c:v>
                </c:pt>
                <c:pt idx="1772">
                  <c:v>60.58482093965607</c:v>
                </c:pt>
                <c:pt idx="1773">
                  <c:v>60.58482093965607</c:v>
                </c:pt>
                <c:pt idx="1774">
                  <c:v>60.58482093965607</c:v>
                </c:pt>
                <c:pt idx="1775">
                  <c:v>60.58482093965607</c:v>
                </c:pt>
                <c:pt idx="1776">
                  <c:v>60.58482093965607</c:v>
                </c:pt>
                <c:pt idx="1777">
                  <c:v>60.58482093965607</c:v>
                </c:pt>
                <c:pt idx="1778">
                  <c:v>60.58482093965607</c:v>
                </c:pt>
                <c:pt idx="1779">
                  <c:v>60.58482093965607</c:v>
                </c:pt>
                <c:pt idx="1780">
                  <c:v>60.58482093965607</c:v>
                </c:pt>
                <c:pt idx="1781">
                  <c:v>60.58482093965607</c:v>
                </c:pt>
                <c:pt idx="1782">
                  <c:v>60.58482093965607</c:v>
                </c:pt>
                <c:pt idx="1783">
                  <c:v>60.58482093965607</c:v>
                </c:pt>
                <c:pt idx="1784">
                  <c:v>60.58482093965607</c:v>
                </c:pt>
                <c:pt idx="1785">
                  <c:v>60.58482093965607</c:v>
                </c:pt>
                <c:pt idx="1786">
                  <c:v>60.58482093965607</c:v>
                </c:pt>
                <c:pt idx="1787">
                  <c:v>60.58482093965607</c:v>
                </c:pt>
                <c:pt idx="1788">
                  <c:v>60.58482093965607</c:v>
                </c:pt>
                <c:pt idx="1789">
                  <c:v>60.58482093965607</c:v>
                </c:pt>
                <c:pt idx="1790">
                  <c:v>60.58482093965607</c:v>
                </c:pt>
                <c:pt idx="1791">
                  <c:v>60.58482093965607</c:v>
                </c:pt>
                <c:pt idx="1792">
                  <c:v>60.58482093965607</c:v>
                </c:pt>
                <c:pt idx="1793">
                  <c:v>60.58482093965607</c:v>
                </c:pt>
                <c:pt idx="1794">
                  <c:v>60.58482093965607</c:v>
                </c:pt>
                <c:pt idx="1795">
                  <c:v>60.58482093965607</c:v>
                </c:pt>
                <c:pt idx="1796">
                  <c:v>60.58482093965607</c:v>
                </c:pt>
                <c:pt idx="1797">
                  <c:v>60.58482093965607</c:v>
                </c:pt>
                <c:pt idx="1798">
                  <c:v>60.58482093965607</c:v>
                </c:pt>
                <c:pt idx="1799">
                  <c:v>60.58482093965607</c:v>
                </c:pt>
                <c:pt idx="1800">
                  <c:v>60.58482093965607</c:v>
                </c:pt>
                <c:pt idx="1801">
                  <c:v>60.58482093965607</c:v>
                </c:pt>
                <c:pt idx="1802">
                  <c:v>60.58482093965607</c:v>
                </c:pt>
                <c:pt idx="1803">
                  <c:v>60.58482093965607</c:v>
                </c:pt>
                <c:pt idx="1804">
                  <c:v>60.58482093965607</c:v>
                </c:pt>
                <c:pt idx="1805">
                  <c:v>60.58482093965607</c:v>
                </c:pt>
                <c:pt idx="1806">
                  <c:v>60.58482093965607</c:v>
                </c:pt>
                <c:pt idx="1807">
                  <c:v>60.58482093965607</c:v>
                </c:pt>
                <c:pt idx="1808">
                  <c:v>60.58482093965607</c:v>
                </c:pt>
                <c:pt idx="1809">
                  <c:v>60.58482093965607</c:v>
                </c:pt>
                <c:pt idx="1810">
                  <c:v>60.58482093965607</c:v>
                </c:pt>
                <c:pt idx="1811">
                  <c:v>60.58482093965607</c:v>
                </c:pt>
                <c:pt idx="1812">
                  <c:v>60.58482093965607</c:v>
                </c:pt>
                <c:pt idx="1813">
                  <c:v>60.58482093965607</c:v>
                </c:pt>
                <c:pt idx="1814">
                  <c:v>60.58482093965607</c:v>
                </c:pt>
                <c:pt idx="1815">
                  <c:v>60.58482093965607</c:v>
                </c:pt>
                <c:pt idx="1816">
                  <c:v>60.58482093965607</c:v>
                </c:pt>
                <c:pt idx="1817">
                  <c:v>60.58482093965607</c:v>
                </c:pt>
                <c:pt idx="1818">
                  <c:v>60.58482093965607</c:v>
                </c:pt>
                <c:pt idx="1819">
                  <c:v>60.58482093965607</c:v>
                </c:pt>
                <c:pt idx="1820">
                  <c:v>60.58482093965607</c:v>
                </c:pt>
                <c:pt idx="1821">
                  <c:v>60.58482093965607</c:v>
                </c:pt>
                <c:pt idx="1822">
                  <c:v>60.58482093965607</c:v>
                </c:pt>
                <c:pt idx="1823">
                  <c:v>60.58482093965607</c:v>
                </c:pt>
                <c:pt idx="1824">
                  <c:v>60.58482093965607</c:v>
                </c:pt>
                <c:pt idx="1825">
                  <c:v>60.58482093965607</c:v>
                </c:pt>
                <c:pt idx="1826">
                  <c:v>60.58482093965607</c:v>
                </c:pt>
                <c:pt idx="1827">
                  <c:v>60.58482093965607</c:v>
                </c:pt>
                <c:pt idx="1828">
                  <c:v>60.58482093965607</c:v>
                </c:pt>
                <c:pt idx="1829">
                  <c:v>60.58482093965607</c:v>
                </c:pt>
                <c:pt idx="1830">
                  <c:v>60.58482093965607</c:v>
                </c:pt>
                <c:pt idx="1831">
                  <c:v>60.58482093965607</c:v>
                </c:pt>
                <c:pt idx="1832">
                  <c:v>60.58482093965607</c:v>
                </c:pt>
                <c:pt idx="1833">
                  <c:v>60.58482093965607</c:v>
                </c:pt>
                <c:pt idx="1834">
                  <c:v>60.58482093965607</c:v>
                </c:pt>
                <c:pt idx="1835">
                  <c:v>60.58482093965607</c:v>
                </c:pt>
                <c:pt idx="1836">
                  <c:v>60.58482093965607</c:v>
                </c:pt>
                <c:pt idx="1837">
                  <c:v>60.58482093965607</c:v>
                </c:pt>
                <c:pt idx="1838">
                  <c:v>60.58482093965607</c:v>
                </c:pt>
                <c:pt idx="1839">
                  <c:v>60.58482093965607</c:v>
                </c:pt>
                <c:pt idx="1840">
                  <c:v>60.58482093965607</c:v>
                </c:pt>
                <c:pt idx="1841">
                  <c:v>60.58482093965607</c:v>
                </c:pt>
                <c:pt idx="1842">
                  <c:v>60.58482093965607</c:v>
                </c:pt>
                <c:pt idx="1843">
                  <c:v>60.58482093965607</c:v>
                </c:pt>
                <c:pt idx="1844">
                  <c:v>60.58482093965607</c:v>
                </c:pt>
                <c:pt idx="1845">
                  <c:v>60.58482093965607</c:v>
                </c:pt>
                <c:pt idx="1846">
                  <c:v>60.58482093965607</c:v>
                </c:pt>
                <c:pt idx="1847">
                  <c:v>60.58482093965607</c:v>
                </c:pt>
                <c:pt idx="1848">
                  <c:v>60.58482093965607</c:v>
                </c:pt>
                <c:pt idx="1849">
                  <c:v>60.58482093965607</c:v>
                </c:pt>
                <c:pt idx="1850">
                  <c:v>60.58482093965607</c:v>
                </c:pt>
                <c:pt idx="1851">
                  <c:v>60.61767604862555</c:v>
                </c:pt>
                <c:pt idx="1852">
                  <c:v>60.61767604862555</c:v>
                </c:pt>
                <c:pt idx="1853">
                  <c:v>60.61767604862555</c:v>
                </c:pt>
                <c:pt idx="1854">
                  <c:v>60.61767604862555</c:v>
                </c:pt>
                <c:pt idx="1855">
                  <c:v>60.61767604862555</c:v>
                </c:pt>
                <c:pt idx="1856">
                  <c:v>60.61767604862555</c:v>
                </c:pt>
                <c:pt idx="1857">
                  <c:v>60.61767604862555</c:v>
                </c:pt>
                <c:pt idx="1858">
                  <c:v>60.61767604862555</c:v>
                </c:pt>
                <c:pt idx="1859">
                  <c:v>60.61767604862555</c:v>
                </c:pt>
                <c:pt idx="1860">
                  <c:v>60.61767604862555</c:v>
                </c:pt>
                <c:pt idx="1861">
                  <c:v>60.61767604862555</c:v>
                </c:pt>
                <c:pt idx="1862">
                  <c:v>60.61767604862555</c:v>
                </c:pt>
                <c:pt idx="1863">
                  <c:v>60.61767604862555</c:v>
                </c:pt>
                <c:pt idx="1864">
                  <c:v>60.61767604862555</c:v>
                </c:pt>
                <c:pt idx="1865">
                  <c:v>60.61767604862555</c:v>
                </c:pt>
                <c:pt idx="1866">
                  <c:v>60.61767604862555</c:v>
                </c:pt>
                <c:pt idx="1867">
                  <c:v>60.61767604862555</c:v>
                </c:pt>
                <c:pt idx="1868">
                  <c:v>60.61767604862555</c:v>
                </c:pt>
                <c:pt idx="1869">
                  <c:v>60.61767604862555</c:v>
                </c:pt>
                <c:pt idx="1870">
                  <c:v>60.61767604862555</c:v>
                </c:pt>
                <c:pt idx="1871">
                  <c:v>60.61767604862555</c:v>
                </c:pt>
                <c:pt idx="1872">
                  <c:v>60.61767604862555</c:v>
                </c:pt>
                <c:pt idx="1873">
                  <c:v>60.61767604862555</c:v>
                </c:pt>
                <c:pt idx="1874">
                  <c:v>60.61767604862555</c:v>
                </c:pt>
                <c:pt idx="1875">
                  <c:v>60.61767604862555</c:v>
                </c:pt>
                <c:pt idx="1876">
                  <c:v>60.61767604862555</c:v>
                </c:pt>
                <c:pt idx="1877">
                  <c:v>60.61767604862555</c:v>
                </c:pt>
                <c:pt idx="1878">
                  <c:v>60.61767604862555</c:v>
                </c:pt>
                <c:pt idx="1879">
                  <c:v>60.61767604862555</c:v>
                </c:pt>
                <c:pt idx="1880">
                  <c:v>60.61767604862555</c:v>
                </c:pt>
                <c:pt idx="1881">
                  <c:v>60.61767604862555</c:v>
                </c:pt>
                <c:pt idx="1882">
                  <c:v>60.61767604862555</c:v>
                </c:pt>
                <c:pt idx="1883">
                  <c:v>60.61767604862555</c:v>
                </c:pt>
                <c:pt idx="1884">
                  <c:v>60.61767604862555</c:v>
                </c:pt>
                <c:pt idx="1885">
                  <c:v>60.650531157595</c:v>
                </c:pt>
                <c:pt idx="1886">
                  <c:v>60.650531157595</c:v>
                </c:pt>
                <c:pt idx="1887">
                  <c:v>60.650531157595</c:v>
                </c:pt>
                <c:pt idx="1888">
                  <c:v>60.650531157595</c:v>
                </c:pt>
                <c:pt idx="1889">
                  <c:v>60.650531157595</c:v>
                </c:pt>
                <c:pt idx="1890">
                  <c:v>60.650531157595</c:v>
                </c:pt>
                <c:pt idx="1891">
                  <c:v>60.68338626656445</c:v>
                </c:pt>
                <c:pt idx="1892">
                  <c:v>60.68338626656445</c:v>
                </c:pt>
                <c:pt idx="1893">
                  <c:v>60.68338626656445</c:v>
                </c:pt>
                <c:pt idx="1894">
                  <c:v>60.68338626656445</c:v>
                </c:pt>
                <c:pt idx="1895">
                  <c:v>60.68338626656445</c:v>
                </c:pt>
                <c:pt idx="1896">
                  <c:v>60.68338626656445</c:v>
                </c:pt>
                <c:pt idx="1897">
                  <c:v>60.68338626656445</c:v>
                </c:pt>
                <c:pt idx="1898">
                  <c:v>60.68338626656445</c:v>
                </c:pt>
                <c:pt idx="1899">
                  <c:v>60.68338626656445</c:v>
                </c:pt>
                <c:pt idx="1900">
                  <c:v>60.68338626656445</c:v>
                </c:pt>
                <c:pt idx="1901">
                  <c:v>60.68338626656445</c:v>
                </c:pt>
                <c:pt idx="1902">
                  <c:v>60.68338626656445</c:v>
                </c:pt>
                <c:pt idx="1903">
                  <c:v>60.68338626656445</c:v>
                </c:pt>
                <c:pt idx="1904">
                  <c:v>60.68338626656445</c:v>
                </c:pt>
                <c:pt idx="1905">
                  <c:v>60.68338626656445</c:v>
                </c:pt>
                <c:pt idx="1906">
                  <c:v>60.68338626656445</c:v>
                </c:pt>
                <c:pt idx="1907">
                  <c:v>60.68338626656445</c:v>
                </c:pt>
                <c:pt idx="1908">
                  <c:v>60.68338626656445</c:v>
                </c:pt>
                <c:pt idx="1909">
                  <c:v>60.68338626656445</c:v>
                </c:pt>
                <c:pt idx="1910">
                  <c:v>60.68338626656445</c:v>
                </c:pt>
                <c:pt idx="1911">
                  <c:v>60.68338626656445</c:v>
                </c:pt>
                <c:pt idx="1912">
                  <c:v>60.68338626656445</c:v>
                </c:pt>
                <c:pt idx="1913">
                  <c:v>60.68338626656445</c:v>
                </c:pt>
                <c:pt idx="1914">
                  <c:v>60.68338626656445</c:v>
                </c:pt>
                <c:pt idx="1915">
                  <c:v>60.68338626656445</c:v>
                </c:pt>
                <c:pt idx="1916">
                  <c:v>60.68338626656445</c:v>
                </c:pt>
                <c:pt idx="1917">
                  <c:v>60.68338626656445</c:v>
                </c:pt>
              </c:numCache>
            </c:numRef>
          </c:xVal>
          <c:yVal>
            <c:numRef>
              <c:f>DATA!$I$2:$I$1919</c:f>
              <c:numCache>
                <c:formatCode>0%</c:formatCode>
                <c:ptCount val="1918"/>
                <c:pt idx="0">
                  <c:v>1.0</c:v>
                </c:pt>
                <c:pt idx="1">
                  <c:v>0.999483737738771</c:v>
                </c:pt>
                <c:pt idx="2">
                  <c:v>0.999483737738771</c:v>
                </c:pt>
                <c:pt idx="3">
                  <c:v>0.999483737738771</c:v>
                </c:pt>
                <c:pt idx="4">
                  <c:v>0.999483737738771</c:v>
                </c:pt>
                <c:pt idx="5">
                  <c:v>0.999483737738771</c:v>
                </c:pt>
                <c:pt idx="6">
                  <c:v>0.999483737738771</c:v>
                </c:pt>
                <c:pt idx="7">
                  <c:v>0.999483737738771</c:v>
                </c:pt>
                <c:pt idx="8">
                  <c:v>0.998965870517145</c:v>
                </c:pt>
                <c:pt idx="9">
                  <c:v>0.998448003295519</c:v>
                </c:pt>
                <c:pt idx="10">
                  <c:v>0.998448003295519</c:v>
                </c:pt>
                <c:pt idx="11">
                  <c:v>0.997929867331173</c:v>
                </c:pt>
                <c:pt idx="12">
                  <c:v>0.997411731366826</c:v>
                </c:pt>
                <c:pt idx="13">
                  <c:v>0.997411731366826</c:v>
                </c:pt>
                <c:pt idx="14">
                  <c:v>0.997411731366826</c:v>
                </c:pt>
                <c:pt idx="15">
                  <c:v>0.996893056519522</c:v>
                </c:pt>
                <c:pt idx="16">
                  <c:v>0.996893056519522</c:v>
                </c:pt>
                <c:pt idx="17">
                  <c:v>0.996893056519522</c:v>
                </c:pt>
                <c:pt idx="18">
                  <c:v>0.996373841385918</c:v>
                </c:pt>
                <c:pt idx="19">
                  <c:v>0.995854626252314</c:v>
                </c:pt>
                <c:pt idx="20">
                  <c:v>0.99533541111871</c:v>
                </c:pt>
                <c:pt idx="21">
                  <c:v>0.99533541111871</c:v>
                </c:pt>
                <c:pt idx="22">
                  <c:v>0.99533541111871</c:v>
                </c:pt>
                <c:pt idx="23">
                  <c:v>0.99481565372387</c:v>
                </c:pt>
                <c:pt idx="24">
                  <c:v>0.99481565372387</c:v>
                </c:pt>
                <c:pt idx="25">
                  <c:v>0.994295624631489</c:v>
                </c:pt>
                <c:pt idx="26">
                  <c:v>0.993775595539109</c:v>
                </c:pt>
                <c:pt idx="27">
                  <c:v>0.993775595539109</c:v>
                </c:pt>
                <c:pt idx="28">
                  <c:v>0.993255294180188</c:v>
                </c:pt>
                <c:pt idx="29">
                  <c:v>0.993255294180188</c:v>
                </c:pt>
                <c:pt idx="30">
                  <c:v>0.992734720126634</c:v>
                </c:pt>
                <c:pt idx="31">
                  <c:v>0.992214146073081</c:v>
                </c:pt>
                <c:pt idx="32">
                  <c:v>0.991693572019527</c:v>
                </c:pt>
                <c:pt idx="33">
                  <c:v>0.991693572019527</c:v>
                </c:pt>
                <c:pt idx="34">
                  <c:v>0.991172724555231</c:v>
                </c:pt>
                <c:pt idx="35">
                  <c:v>0.991172724555231</c:v>
                </c:pt>
                <c:pt idx="36">
                  <c:v>0.991172724555231</c:v>
                </c:pt>
                <c:pt idx="37">
                  <c:v>0.991172724555231</c:v>
                </c:pt>
                <c:pt idx="38">
                  <c:v>0.990651054700202</c:v>
                </c:pt>
                <c:pt idx="39">
                  <c:v>0.990651054700202</c:v>
                </c:pt>
                <c:pt idx="40">
                  <c:v>0.990129109992773</c:v>
                </c:pt>
                <c:pt idx="41">
                  <c:v>0.989607165285344</c:v>
                </c:pt>
                <c:pt idx="42">
                  <c:v>0.988563275870486</c:v>
                </c:pt>
                <c:pt idx="43">
                  <c:v>0.988563275870486</c:v>
                </c:pt>
                <c:pt idx="44">
                  <c:v>0.9875188350085</c:v>
                </c:pt>
                <c:pt idx="45">
                  <c:v>0.986996614577506</c:v>
                </c:pt>
                <c:pt idx="46">
                  <c:v>0.986996614577506</c:v>
                </c:pt>
                <c:pt idx="47">
                  <c:v>0.986474117693135</c:v>
                </c:pt>
                <c:pt idx="48">
                  <c:v>0.986474117693135</c:v>
                </c:pt>
                <c:pt idx="49">
                  <c:v>0.985951343915873</c:v>
                </c:pt>
                <c:pt idx="50">
                  <c:v>0.985951343915873</c:v>
                </c:pt>
                <c:pt idx="51">
                  <c:v>0.985951343915873</c:v>
                </c:pt>
                <c:pt idx="52">
                  <c:v>0.985428015177064</c:v>
                </c:pt>
                <c:pt idx="53">
                  <c:v>0.984904686438255</c:v>
                </c:pt>
                <c:pt idx="54">
                  <c:v>0.984904686438255</c:v>
                </c:pt>
                <c:pt idx="55">
                  <c:v>0.984904686438255</c:v>
                </c:pt>
                <c:pt idx="56">
                  <c:v>0.984904686438255</c:v>
                </c:pt>
                <c:pt idx="57">
                  <c:v>0.984904686438255</c:v>
                </c:pt>
                <c:pt idx="58">
                  <c:v>0.984904686438255</c:v>
                </c:pt>
                <c:pt idx="59">
                  <c:v>0.983855240848017</c:v>
                </c:pt>
                <c:pt idx="60">
                  <c:v>0.983855240848017</c:v>
                </c:pt>
                <c:pt idx="61">
                  <c:v>0.983855240848017</c:v>
                </c:pt>
                <c:pt idx="62">
                  <c:v>0.983855240848017</c:v>
                </c:pt>
                <c:pt idx="63">
                  <c:v>0.983855240848017</c:v>
                </c:pt>
                <c:pt idx="64">
                  <c:v>0.983855240848017</c:v>
                </c:pt>
                <c:pt idx="65">
                  <c:v>0.983329115050772</c:v>
                </c:pt>
                <c:pt idx="66">
                  <c:v>0.983329115050772</c:v>
                </c:pt>
                <c:pt idx="67">
                  <c:v>0.983329115050772</c:v>
                </c:pt>
                <c:pt idx="68">
                  <c:v>0.983329115050772</c:v>
                </c:pt>
                <c:pt idx="69">
                  <c:v>0.983329115050772</c:v>
                </c:pt>
                <c:pt idx="70">
                  <c:v>0.982801860833587</c:v>
                </c:pt>
                <c:pt idx="71">
                  <c:v>0.982801860833587</c:v>
                </c:pt>
                <c:pt idx="72">
                  <c:v>0.982801860833587</c:v>
                </c:pt>
                <c:pt idx="73">
                  <c:v>0.982274040285341</c:v>
                </c:pt>
                <c:pt idx="74">
                  <c:v>0.982274040285341</c:v>
                </c:pt>
                <c:pt idx="75">
                  <c:v>0.982274040285341</c:v>
                </c:pt>
                <c:pt idx="76">
                  <c:v>0.98068887507778</c:v>
                </c:pt>
                <c:pt idx="77">
                  <c:v>0.98068887507778</c:v>
                </c:pt>
                <c:pt idx="78">
                  <c:v>0.979631528581739</c:v>
                </c:pt>
                <c:pt idx="79">
                  <c:v>0.979102855333719</c:v>
                </c:pt>
                <c:pt idx="80">
                  <c:v>0.978574182085699</c:v>
                </c:pt>
                <c:pt idx="81">
                  <c:v>0.978045508837678</c:v>
                </c:pt>
                <c:pt idx="82">
                  <c:v>0.977516835589658</c:v>
                </c:pt>
                <c:pt idx="83">
                  <c:v>0.976988162341637</c:v>
                </c:pt>
                <c:pt idx="84">
                  <c:v>0.976459489093617</c:v>
                </c:pt>
                <c:pt idx="85">
                  <c:v>0.975930815845597</c:v>
                </c:pt>
                <c:pt idx="86">
                  <c:v>0.975402142597576</c:v>
                </c:pt>
                <c:pt idx="87">
                  <c:v>0.974873469349556</c:v>
                </c:pt>
                <c:pt idx="88">
                  <c:v>0.974344796101535</c:v>
                </c:pt>
                <c:pt idx="89">
                  <c:v>0.973287449605494</c:v>
                </c:pt>
                <c:pt idx="90">
                  <c:v>0.972758776357474</c:v>
                </c:pt>
                <c:pt idx="91">
                  <c:v>0.972230103109454</c:v>
                </c:pt>
                <c:pt idx="92">
                  <c:v>0.970644083365393</c:v>
                </c:pt>
                <c:pt idx="93">
                  <c:v>0.969586736869352</c:v>
                </c:pt>
                <c:pt idx="94">
                  <c:v>0.969058063621332</c:v>
                </c:pt>
                <c:pt idx="95">
                  <c:v>0.968529390373311</c:v>
                </c:pt>
                <c:pt idx="96">
                  <c:v>0.968529390373311</c:v>
                </c:pt>
                <c:pt idx="97">
                  <c:v>0.968529390373311</c:v>
                </c:pt>
                <c:pt idx="98">
                  <c:v>0.96800013934032</c:v>
                </c:pt>
                <c:pt idx="99">
                  <c:v>0.96800013934032</c:v>
                </c:pt>
                <c:pt idx="100">
                  <c:v>0.96800013934032</c:v>
                </c:pt>
                <c:pt idx="101">
                  <c:v>0.96800013934032</c:v>
                </c:pt>
                <c:pt idx="102">
                  <c:v>0.96800013934032</c:v>
                </c:pt>
                <c:pt idx="103">
                  <c:v>0.96800013934032</c:v>
                </c:pt>
                <c:pt idx="104">
                  <c:v>0.96800013934032</c:v>
                </c:pt>
                <c:pt idx="105">
                  <c:v>0.96800013934032</c:v>
                </c:pt>
                <c:pt idx="106">
                  <c:v>0.96800013934032</c:v>
                </c:pt>
                <c:pt idx="107">
                  <c:v>0.96800013934032</c:v>
                </c:pt>
                <c:pt idx="108">
                  <c:v>0.96800013934032</c:v>
                </c:pt>
                <c:pt idx="109">
                  <c:v>0.96800013934032</c:v>
                </c:pt>
                <c:pt idx="110">
                  <c:v>0.96800013934032</c:v>
                </c:pt>
                <c:pt idx="111">
                  <c:v>0.96800013934032</c:v>
                </c:pt>
                <c:pt idx="112">
                  <c:v>0.96800013934032</c:v>
                </c:pt>
                <c:pt idx="113">
                  <c:v>0.96800013934032</c:v>
                </c:pt>
                <c:pt idx="114">
                  <c:v>0.96800013934032</c:v>
                </c:pt>
                <c:pt idx="115">
                  <c:v>0.96800013934032</c:v>
                </c:pt>
                <c:pt idx="116">
                  <c:v>0.96800013934032</c:v>
                </c:pt>
                <c:pt idx="117">
                  <c:v>0.96800013934032</c:v>
                </c:pt>
                <c:pt idx="118">
                  <c:v>0.96800013934032</c:v>
                </c:pt>
                <c:pt idx="119">
                  <c:v>0.96800013934032</c:v>
                </c:pt>
                <c:pt idx="120">
                  <c:v>0.967464741033163</c:v>
                </c:pt>
                <c:pt idx="121">
                  <c:v>0.966929342726006</c:v>
                </c:pt>
                <c:pt idx="122">
                  <c:v>0.966393944418849</c:v>
                </c:pt>
                <c:pt idx="123">
                  <c:v>0.966393944418849</c:v>
                </c:pt>
                <c:pt idx="124">
                  <c:v>0.965858249327707</c:v>
                </c:pt>
                <c:pt idx="125">
                  <c:v>0.965322554236566</c:v>
                </c:pt>
                <c:pt idx="126">
                  <c:v>0.964786859145425</c:v>
                </c:pt>
                <c:pt idx="127">
                  <c:v>0.964251164054284</c:v>
                </c:pt>
                <c:pt idx="128">
                  <c:v>0.963715468963142</c:v>
                </c:pt>
                <c:pt idx="129">
                  <c:v>0.962108383689719</c:v>
                </c:pt>
                <c:pt idx="130">
                  <c:v>0.961572688598577</c:v>
                </c:pt>
                <c:pt idx="131">
                  <c:v>0.961036993507436</c:v>
                </c:pt>
                <c:pt idx="132">
                  <c:v>0.960501298416295</c:v>
                </c:pt>
                <c:pt idx="133">
                  <c:v>0.959429908234012</c:v>
                </c:pt>
                <c:pt idx="134">
                  <c:v>0.958894213142871</c:v>
                </c:pt>
                <c:pt idx="135">
                  <c:v>0.95835851805173</c:v>
                </c:pt>
                <c:pt idx="136">
                  <c:v>0.957822822960589</c:v>
                </c:pt>
                <c:pt idx="137">
                  <c:v>0.957822822960589</c:v>
                </c:pt>
                <c:pt idx="138">
                  <c:v>0.957822822960589</c:v>
                </c:pt>
                <c:pt idx="139">
                  <c:v>0.956750233013264</c:v>
                </c:pt>
                <c:pt idx="140">
                  <c:v>0.956750233013264</c:v>
                </c:pt>
                <c:pt idx="141">
                  <c:v>0.956750233013264</c:v>
                </c:pt>
                <c:pt idx="142">
                  <c:v>0.956750233013264</c:v>
                </c:pt>
                <c:pt idx="143">
                  <c:v>0.956213034679175</c:v>
                </c:pt>
                <c:pt idx="144">
                  <c:v>0.955675836345086</c:v>
                </c:pt>
                <c:pt idx="145">
                  <c:v>0.955675836345086</c:v>
                </c:pt>
                <c:pt idx="146">
                  <c:v>0.955675836345086</c:v>
                </c:pt>
                <c:pt idx="147">
                  <c:v>0.955138033398352</c:v>
                </c:pt>
                <c:pt idx="148">
                  <c:v>0.955138033398352</c:v>
                </c:pt>
                <c:pt idx="149">
                  <c:v>0.954599927464043</c:v>
                </c:pt>
                <c:pt idx="150">
                  <c:v>0.954061821529734</c:v>
                </c:pt>
                <c:pt idx="151">
                  <c:v>0.953523715595425</c:v>
                </c:pt>
                <c:pt idx="152">
                  <c:v>0.953523715595425</c:v>
                </c:pt>
                <c:pt idx="153">
                  <c:v>0.952985305818127</c:v>
                </c:pt>
                <c:pt idx="154">
                  <c:v>0.952446896040829</c:v>
                </c:pt>
                <c:pt idx="155">
                  <c:v>0.95190848626353</c:v>
                </c:pt>
                <c:pt idx="156">
                  <c:v>0.95190848626353</c:v>
                </c:pt>
                <c:pt idx="157">
                  <c:v>0.951369771783472</c:v>
                </c:pt>
                <c:pt idx="158">
                  <c:v>0.950831057303413</c:v>
                </c:pt>
                <c:pt idx="159">
                  <c:v>0.950292342823354</c:v>
                </c:pt>
                <c:pt idx="160">
                  <c:v>0.949753628343296</c:v>
                </c:pt>
                <c:pt idx="161">
                  <c:v>0.949214913863237</c:v>
                </c:pt>
                <c:pt idx="162">
                  <c:v>0.949214913863237</c:v>
                </c:pt>
                <c:pt idx="163">
                  <c:v>0.949214913863237</c:v>
                </c:pt>
                <c:pt idx="164">
                  <c:v>0.949214913863237</c:v>
                </c:pt>
                <c:pt idx="165">
                  <c:v>0.949214913863237</c:v>
                </c:pt>
                <c:pt idx="166">
                  <c:v>0.948674973639197</c:v>
                </c:pt>
                <c:pt idx="167">
                  <c:v>0.948674973639197</c:v>
                </c:pt>
                <c:pt idx="168">
                  <c:v>0.948674973639197</c:v>
                </c:pt>
                <c:pt idx="169">
                  <c:v>0.948134418098662</c:v>
                </c:pt>
                <c:pt idx="170">
                  <c:v>0.947593862558127</c:v>
                </c:pt>
                <c:pt idx="171">
                  <c:v>0.947593862558127</c:v>
                </c:pt>
                <c:pt idx="172">
                  <c:v>0.947593862558127</c:v>
                </c:pt>
                <c:pt idx="173">
                  <c:v>0.947593862558127</c:v>
                </c:pt>
                <c:pt idx="174">
                  <c:v>0.94705238035095</c:v>
                </c:pt>
                <c:pt idx="175">
                  <c:v>0.94705238035095</c:v>
                </c:pt>
                <c:pt idx="176">
                  <c:v>0.946510588371344</c:v>
                </c:pt>
                <c:pt idx="177">
                  <c:v>0.946510588371344</c:v>
                </c:pt>
                <c:pt idx="178">
                  <c:v>0.945968486087054</c:v>
                </c:pt>
                <c:pt idx="179">
                  <c:v>0.945968486087054</c:v>
                </c:pt>
                <c:pt idx="180">
                  <c:v>0.945968486087054</c:v>
                </c:pt>
                <c:pt idx="181">
                  <c:v>0.945968486087054</c:v>
                </c:pt>
                <c:pt idx="182">
                  <c:v>0.945968486087054</c:v>
                </c:pt>
                <c:pt idx="183">
                  <c:v>0.945968486087054</c:v>
                </c:pt>
                <c:pt idx="184">
                  <c:v>0.945424826037579</c:v>
                </c:pt>
                <c:pt idx="185">
                  <c:v>0.944881165988103</c:v>
                </c:pt>
                <c:pt idx="186">
                  <c:v>0.944881165988103</c:v>
                </c:pt>
                <c:pt idx="187">
                  <c:v>0.944337192950689</c:v>
                </c:pt>
                <c:pt idx="188">
                  <c:v>0.943793219913276</c:v>
                </c:pt>
                <c:pt idx="189">
                  <c:v>0.942705273838448</c:v>
                </c:pt>
                <c:pt idx="190">
                  <c:v>0.941617327763619</c:v>
                </c:pt>
                <c:pt idx="191">
                  <c:v>0.941073354726206</c:v>
                </c:pt>
                <c:pt idx="192">
                  <c:v>0.940529381688792</c:v>
                </c:pt>
                <c:pt idx="193">
                  <c:v>0.940529381688792</c:v>
                </c:pt>
                <c:pt idx="194">
                  <c:v>0.939985093852166</c:v>
                </c:pt>
                <c:pt idx="195">
                  <c:v>0.939985093852166</c:v>
                </c:pt>
                <c:pt idx="196">
                  <c:v>0.939985093852166</c:v>
                </c:pt>
                <c:pt idx="197">
                  <c:v>0.939985093852166</c:v>
                </c:pt>
                <c:pt idx="198">
                  <c:v>0.939985093852166</c:v>
                </c:pt>
                <c:pt idx="199">
                  <c:v>0.939439542433796</c:v>
                </c:pt>
                <c:pt idx="200">
                  <c:v>0.939439542433796</c:v>
                </c:pt>
                <c:pt idx="201">
                  <c:v>0.939439542433796</c:v>
                </c:pt>
                <c:pt idx="202">
                  <c:v>0.939439542433796</c:v>
                </c:pt>
                <c:pt idx="203">
                  <c:v>0.939439542433796</c:v>
                </c:pt>
                <c:pt idx="204">
                  <c:v>0.939439542433796</c:v>
                </c:pt>
                <c:pt idx="205">
                  <c:v>0.939439542433796</c:v>
                </c:pt>
                <c:pt idx="206">
                  <c:v>0.939439542433796</c:v>
                </c:pt>
                <c:pt idx="207">
                  <c:v>0.939439542433796</c:v>
                </c:pt>
                <c:pt idx="208">
                  <c:v>0.939439542433796</c:v>
                </c:pt>
                <c:pt idx="209">
                  <c:v>0.939439542433796</c:v>
                </c:pt>
                <c:pt idx="210">
                  <c:v>0.939439542433796</c:v>
                </c:pt>
                <c:pt idx="211">
                  <c:v>0.939439542433796</c:v>
                </c:pt>
                <c:pt idx="212">
                  <c:v>0.938340782735043</c:v>
                </c:pt>
                <c:pt idx="213">
                  <c:v>0.937791402885666</c:v>
                </c:pt>
                <c:pt idx="214">
                  <c:v>0.93724202303629</c:v>
                </c:pt>
                <c:pt idx="215">
                  <c:v>0.936692643186913</c:v>
                </c:pt>
                <c:pt idx="216">
                  <c:v>0.936143263337537</c:v>
                </c:pt>
                <c:pt idx="217">
                  <c:v>0.93559388348816</c:v>
                </c:pt>
                <c:pt idx="218">
                  <c:v>0.935044503638784</c:v>
                </c:pt>
                <c:pt idx="219">
                  <c:v>0.934495123789407</c:v>
                </c:pt>
                <c:pt idx="220">
                  <c:v>0.933945743940031</c:v>
                </c:pt>
                <c:pt idx="221">
                  <c:v>0.933945743940031</c:v>
                </c:pt>
                <c:pt idx="222">
                  <c:v>0.933396040735828</c:v>
                </c:pt>
                <c:pt idx="223">
                  <c:v>0.932846337531626</c:v>
                </c:pt>
                <c:pt idx="224">
                  <c:v>0.932846337531626</c:v>
                </c:pt>
                <c:pt idx="225">
                  <c:v>0.932296310209968</c:v>
                </c:pt>
                <c:pt idx="226">
                  <c:v>0.93174628288831</c:v>
                </c:pt>
                <c:pt idx="227">
                  <c:v>0.93174628288831</c:v>
                </c:pt>
                <c:pt idx="228">
                  <c:v>0.93174628288831</c:v>
                </c:pt>
                <c:pt idx="229">
                  <c:v>0.93174628288831</c:v>
                </c:pt>
                <c:pt idx="230">
                  <c:v>0.93119527976419</c:v>
                </c:pt>
                <c:pt idx="231">
                  <c:v>0.93119527976419</c:v>
                </c:pt>
                <c:pt idx="232">
                  <c:v>0.93119527976419</c:v>
                </c:pt>
                <c:pt idx="233">
                  <c:v>0.93119527976419</c:v>
                </c:pt>
                <c:pt idx="234">
                  <c:v>0.93119527976419</c:v>
                </c:pt>
                <c:pt idx="235">
                  <c:v>0.93119527976419</c:v>
                </c:pt>
                <c:pt idx="236">
                  <c:v>0.930642641615961</c:v>
                </c:pt>
                <c:pt idx="237">
                  <c:v>0.930090003467733</c:v>
                </c:pt>
                <c:pt idx="238">
                  <c:v>0.930090003467733</c:v>
                </c:pt>
                <c:pt idx="239">
                  <c:v>0.929537036759369</c:v>
                </c:pt>
                <c:pt idx="240">
                  <c:v>0.928984070051006</c:v>
                </c:pt>
                <c:pt idx="241">
                  <c:v>0.928431103342642</c:v>
                </c:pt>
                <c:pt idx="242">
                  <c:v>0.927878136634279</c:v>
                </c:pt>
                <c:pt idx="243">
                  <c:v>0.927325169925915</c:v>
                </c:pt>
                <c:pt idx="244">
                  <c:v>0.926772203217551</c:v>
                </c:pt>
                <c:pt idx="245">
                  <c:v>0.926219236509188</c:v>
                </c:pt>
                <c:pt idx="246">
                  <c:v>0.925666269800824</c:v>
                </c:pt>
                <c:pt idx="247">
                  <c:v>0.92511330309246</c:v>
                </c:pt>
                <c:pt idx="248">
                  <c:v>0.92511330309246</c:v>
                </c:pt>
                <c:pt idx="249">
                  <c:v>0.92511330309246</c:v>
                </c:pt>
                <c:pt idx="250">
                  <c:v>0.92511330309246</c:v>
                </c:pt>
                <c:pt idx="251">
                  <c:v>0.92511330309246</c:v>
                </c:pt>
                <c:pt idx="252">
                  <c:v>0.92511330309246</c:v>
                </c:pt>
                <c:pt idx="253">
                  <c:v>0.92511330309246</c:v>
                </c:pt>
                <c:pt idx="254">
                  <c:v>0.924558346102003</c:v>
                </c:pt>
                <c:pt idx="255">
                  <c:v>0.924558346102003</c:v>
                </c:pt>
                <c:pt idx="256">
                  <c:v>0.924558346102003</c:v>
                </c:pt>
                <c:pt idx="257">
                  <c:v>0.924558346102003</c:v>
                </c:pt>
                <c:pt idx="258">
                  <c:v>0.924558346102003</c:v>
                </c:pt>
                <c:pt idx="259">
                  <c:v>0.924558346102003</c:v>
                </c:pt>
                <c:pt idx="260">
                  <c:v>0.924558346102003</c:v>
                </c:pt>
                <c:pt idx="261">
                  <c:v>0.924558346102003</c:v>
                </c:pt>
                <c:pt idx="262">
                  <c:v>0.924558346102003</c:v>
                </c:pt>
                <c:pt idx="263">
                  <c:v>0.924558346102003</c:v>
                </c:pt>
                <c:pt idx="264">
                  <c:v>0.924558346102003</c:v>
                </c:pt>
                <c:pt idx="265">
                  <c:v>0.924558346102003</c:v>
                </c:pt>
                <c:pt idx="266">
                  <c:v>0.924558346102003</c:v>
                </c:pt>
                <c:pt idx="267">
                  <c:v>0.924558346102003</c:v>
                </c:pt>
                <c:pt idx="268">
                  <c:v>0.924558346102003</c:v>
                </c:pt>
                <c:pt idx="269">
                  <c:v>0.924558346102003</c:v>
                </c:pt>
                <c:pt idx="270">
                  <c:v>0.924558346102003</c:v>
                </c:pt>
                <c:pt idx="271">
                  <c:v>0.924558346102003</c:v>
                </c:pt>
                <c:pt idx="272">
                  <c:v>0.924558346102003</c:v>
                </c:pt>
                <c:pt idx="273">
                  <c:v>0.924558346102003</c:v>
                </c:pt>
                <c:pt idx="274">
                  <c:v>0.924558346102003</c:v>
                </c:pt>
                <c:pt idx="275">
                  <c:v>0.924558346102003</c:v>
                </c:pt>
                <c:pt idx="276">
                  <c:v>0.92399630455422</c:v>
                </c:pt>
                <c:pt idx="277">
                  <c:v>0.92399630455422</c:v>
                </c:pt>
                <c:pt idx="278">
                  <c:v>0.92399630455422</c:v>
                </c:pt>
                <c:pt idx="279">
                  <c:v>0.92399630455422</c:v>
                </c:pt>
                <c:pt idx="280">
                  <c:v>0.92399630455422</c:v>
                </c:pt>
                <c:pt idx="281">
                  <c:v>0.923432892173395</c:v>
                </c:pt>
                <c:pt idx="282">
                  <c:v>0.923432892173395</c:v>
                </c:pt>
                <c:pt idx="283">
                  <c:v>0.922869135828966</c:v>
                </c:pt>
                <c:pt idx="284">
                  <c:v>0.922869135828966</c:v>
                </c:pt>
                <c:pt idx="285">
                  <c:v>0.922869135828966</c:v>
                </c:pt>
                <c:pt idx="286">
                  <c:v>0.922869135828966</c:v>
                </c:pt>
                <c:pt idx="287">
                  <c:v>0.922869135828966</c:v>
                </c:pt>
                <c:pt idx="288">
                  <c:v>0.922869135828966</c:v>
                </c:pt>
                <c:pt idx="289">
                  <c:v>0.922869135828966</c:v>
                </c:pt>
                <c:pt idx="290">
                  <c:v>0.922869135828966</c:v>
                </c:pt>
                <c:pt idx="291">
                  <c:v>0.922869135828966</c:v>
                </c:pt>
                <c:pt idx="292">
                  <c:v>0.922869135828966</c:v>
                </c:pt>
                <c:pt idx="293">
                  <c:v>0.922869135828966</c:v>
                </c:pt>
                <c:pt idx="294">
                  <c:v>0.922869135828966</c:v>
                </c:pt>
                <c:pt idx="295">
                  <c:v>0.92230156563473</c:v>
                </c:pt>
                <c:pt idx="296">
                  <c:v>0.92230156563473</c:v>
                </c:pt>
                <c:pt idx="297">
                  <c:v>0.92230156563473</c:v>
                </c:pt>
                <c:pt idx="298">
                  <c:v>0.92230156563473</c:v>
                </c:pt>
                <c:pt idx="299">
                  <c:v>0.92230156563473</c:v>
                </c:pt>
                <c:pt idx="300">
                  <c:v>0.92230156563473</c:v>
                </c:pt>
                <c:pt idx="301">
                  <c:v>0.92230156563473</c:v>
                </c:pt>
                <c:pt idx="302">
                  <c:v>0.92230156563473</c:v>
                </c:pt>
                <c:pt idx="303">
                  <c:v>0.92230156563473</c:v>
                </c:pt>
                <c:pt idx="304">
                  <c:v>0.92230156563473</c:v>
                </c:pt>
                <c:pt idx="305">
                  <c:v>0.92230156563473</c:v>
                </c:pt>
                <c:pt idx="306">
                  <c:v>0.92230156563473</c:v>
                </c:pt>
                <c:pt idx="307">
                  <c:v>0.92230156563473</c:v>
                </c:pt>
                <c:pt idx="308">
                  <c:v>0.92230156563473</c:v>
                </c:pt>
                <c:pt idx="309">
                  <c:v>0.92230156563473</c:v>
                </c:pt>
                <c:pt idx="310">
                  <c:v>0.92230156563473</c:v>
                </c:pt>
                <c:pt idx="311">
                  <c:v>0.92230156563473</c:v>
                </c:pt>
                <c:pt idx="312">
                  <c:v>0.92230156563473</c:v>
                </c:pt>
                <c:pt idx="313">
                  <c:v>0.921727995009335</c:v>
                </c:pt>
                <c:pt idx="314">
                  <c:v>0.92115442438394</c:v>
                </c:pt>
                <c:pt idx="315">
                  <c:v>0.920580853758545</c:v>
                </c:pt>
                <c:pt idx="316">
                  <c:v>0.920007283133151</c:v>
                </c:pt>
                <c:pt idx="317">
                  <c:v>0.919433712507756</c:v>
                </c:pt>
                <c:pt idx="318">
                  <c:v>0.918860141882361</c:v>
                </c:pt>
                <c:pt idx="319">
                  <c:v>0.918286571256966</c:v>
                </c:pt>
                <c:pt idx="320">
                  <c:v>0.917713000631572</c:v>
                </c:pt>
                <c:pt idx="321">
                  <c:v>0.917713000631572</c:v>
                </c:pt>
                <c:pt idx="322">
                  <c:v>0.917139071300345</c:v>
                </c:pt>
                <c:pt idx="323">
                  <c:v>0.917139071300345</c:v>
                </c:pt>
                <c:pt idx="324">
                  <c:v>0.916564782589449</c:v>
                </c:pt>
                <c:pt idx="325">
                  <c:v>0.915990493878554</c:v>
                </c:pt>
                <c:pt idx="326">
                  <c:v>0.915990493878554</c:v>
                </c:pt>
                <c:pt idx="327">
                  <c:v>0.915990493878554</c:v>
                </c:pt>
                <c:pt idx="328">
                  <c:v>0.915990493878554</c:v>
                </c:pt>
                <c:pt idx="329">
                  <c:v>0.915990493878554</c:v>
                </c:pt>
                <c:pt idx="330">
                  <c:v>0.915990493878554</c:v>
                </c:pt>
                <c:pt idx="331">
                  <c:v>0.915990493878554</c:v>
                </c:pt>
                <c:pt idx="332">
                  <c:v>0.915990493878554</c:v>
                </c:pt>
                <c:pt idx="333">
                  <c:v>0.915990493878554</c:v>
                </c:pt>
                <c:pt idx="334">
                  <c:v>0.915990493878554</c:v>
                </c:pt>
                <c:pt idx="335">
                  <c:v>0.915990493878554</c:v>
                </c:pt>
                <c:pt idx="336">
                  <c:v>0.915990493878554</c:v>
                </c:pt>
                <c:pt idx="337">
                  <c:v>0.915990493878554</c:v>
                </c:pt>
                <c:pt idx="338">
                  <c:v>0.915990493878554</c:v>
                </c:pt>
                <c:pt idx="339">
                  <c:v>0.915990493878554</c:v>
                </c:pt>
                <c:pt idx="340">
                  <c:v>0.915990493878554</c:v>
                </c:pt>
                <c:pt idx="341">
                  <c:v>0.915990493878554</c:v>
                </c:pt>
                <c:pt idx="342">
                  <c:v>0.915990493878554</c:v>
                </c:pt>
                <c:pt idx="343">
                  <c:v>0.915990493878554</c:v>
                </c:pt>
                <c:pt idx="344">
                  <c:v>0.915990493878554</c:v>
                </c:pt>
                <c:pt idx="345">
                  <c:v>0.915990493878554</c:v>
                </c:pt>
                <c:pt idx="346">
                  <c:v>0.915990493878554</c:v>
                </c:pt>
                <c:pt idx="347">
                  <c:v>0.915990493878554</c:v>
                </c:pt>
                <c:pt idx="348">
                  <c:v>0.915990493878554</c:v>
                </c:pt>
                <c:pt idx="349">
                  <c:v>0.915990493878554</c:v>
                </c:pt>
                <c:pt idx="350">
                  <c:v>0.915990493878554</c:v>
                </c:pt>
                <c:pt idx="351">
                  <c:v>0.915990493878554</c:v>
                </c:pt>
                <c:pt idx="352">
                  <c:v>0.915990493878554</c:v>
                </c:pt>
                <c:pt idx="353">
                  <c:v>0.915990493878554</c:v>
                </c:pt>
                <c:pt idx="354">
                  <c:v>0.915990493878554</c:v>
                </c:pt>
                <c:pt idx="355">
                  <c:v>0.915990493878554</c:v>
                </c:pt>
                <c:pt idx="356">
                  <c:v>0.915990493878554</c:v>
                </c:pt>
                <c:pt idx="357">
                  <c:v>0.915990493878554</c:v>
                </c:pt>
                <c:pt idx="358">
                  <c:v>0.915990493878554</c:v>
                </c:pt>
                <c:pt idx="359">
                  <c:v>0.915990493878554</c:v>
                </c:pt>
                <c:pt idx="360">
                  <c:v>0.91540369663712</c:v>
                </c:pt>
                <c:pt idx="361">
                  <c:v>0.91540369663712</c:v>
                </c:pt>
                <c:pt idx="362">
                  <c:v>0.91540369663712</c:v>
                </c:pt>
                <c:pt idx="363">
                  <c:v>0.91540369663712</c:v>
                </c:pt>
                <c:pt idx="364">
                  <c:v>0.91540369663712</c:v>
                </c:pt>
                <c:pt idx="365">
                  <c:v>0.91540369663712</c:v>
                </c:pt>
                <c:pt idx="366">
                  <c:v>0.91540369663712</c:v>
                </c:pt>
                <c:pt idx="367">
                  <c:v>0.91540369663712</c:v>
                </c:pt>
                <c:pt idx="368">
                  <c:v>0.91540369663712</c:v>
                </c:pt>
                <c:pt idx="369">
                  <c:v>0.91540369663712</c:v>
                </c:pt>
                <c:pt idx="370">
                  <c:v>0.91540369663712</c:v>
                </c:pt>
                <c:pt idx="371">
                  <c:v>0.91540369663712</c:v>
                </c:pt>
                <c:pt idx="372">
                  <c:v>0.91540369663712</c:v>
                </c:pt>
                <c:pt idx="373">
                  <c:v>0.91540369663712</c:v>
                </c:pt>
                <c:pt idx="374">
                  <c:v>0.91540369663712</c:v>
                </c:pt>
                <c:pt idx="375">
                  <c:v>0.91540369663712</c:v>
                </c:pt>
                <c:pt idx="376">
                  <c:v>0.91540369663712</c:v>
                </c:pt>
                <c:pt idx="377">
                  <c:v>0.91540369663712</c:v>
                </c:pt>
                <c:pt idx="378">
                  <c:v>0.91540369663712</c:v>
                </c:pt>
                <c:pt idx="379">
                  <c:v>0.91540369663712</c:v>
                </c:pt>
                <c:pt idx="380">
                  <c:v>0.91540369663712</c:v>
                </c:pt>
                <c:pt idx="381">
                  <c:v>0.91540369663712</c:v>
                </c:pt>
                <c:pt idx="382">
                  <c:v>0.91540369663712</c:v>
                </c:pt>
                <c:pt idx="383">
                  <c:v>0.91540369663712</c:v>
                </c:pt>
                <c:pt idx="384">
                  <c:v>0.91540369663712</c:v>
                </c:pt>
                <c:pt idx="385">
                  <c:v>0.91540369663712</c:v>
                </c:pt>
                <c:pt idx="386">
                  <c:v>0.91540369663712</c:v>
                </c:pt>
                <c:pt idx="387">
                  <c:v>0.91540369663712</c:v>
                </c:pt>
                <c:pt idx="388">
                  <c:v>0.914806564414917</c:v>
                </c:pt>
                <c:pt idx="389">
                  <c:v>0.914209432192714</c:v>
                </c:pt>
                <c:pt idx="390">
                  <c:v>0.914209432192714</c:v>
                </c:pt>
                <c:pt idx="391">
                  <c:v>0.914209432192714</c:v>
                </c:pt>
                <c:pt idx="392">
                  <c:v>0.913611518895008</c:v>
                </c:pt>
                <c:pt idx="393">
                  <c:v>0.913013605597301</c:v>
                </c:pt>
                <c:pt idx="394">
                  <c:v>0.913013605597301</c:v>
                </c:pt>
                <c:pt idx="395">
                  <c:v>0.913013605597301</c:v>
                </c:pt>
                <c:pt idx="396">
                  <c:v>0.913013605597301</c:v>
                </c:pt>
                <c:pt idx="397">
                  <c:v>0.913013605597301</c:v>
                </c:pt>
                <c:pt idx="398">
                  <c:v>0.913013605597301</c:v>
                </c:pt>
                <c:pt idx="399">
                  <c:v>0.913013605597301</c:v>
                </c:pt>
                <c:pt idx="400">
                  <c:v>0.913013605597301</c:v>
                </c:pt>
                <c:pt idx="401">
                  <c:v>0.913013605597301</c:v>
                </c:pt>
                <c:pt idx="402">
                  <c:v>0.913013605597301</c:v>
                </c:pt>
                <c:pt idx="403">
                  <c:v>0.913013605597301</c:v>
                </c:pt>
                <c:pt idx="404">
                  <c:v>0.913013605597301</c:v>
                </c:pt>
                <c:pt idx="405">
                  <c:v>0.913013605597301</c:v>
                </c:pt>
                <c:pt idx="406">
                  <c:v>0.913013605597301</c:v>
                </c:pt>
                <c:pt idx="407">
                  <c:v>0.913013605597301</c:v>
                </c:pt>
                <c:pt idx="408">
                  <c:v>0.913013605597301</c:v>
                </c:pt>
                <c:pt idx="409">
                  <c:v>0.913013605597301</c:v>
                </c:pt>
                <c:pt idx="410">
                  <c:v>0.913013605597301</c:v>
                </c:pt>
                <c:pt idx="411">
                  <c:v>0.913013605597301</c:v>
                </c:pt>
                <c:pt idx="412">
                  <c:v>0.913013605597301</c:v>
                </c:pt>
                <c:pt idx="413">
                  <c:v>0.913013605597301</c:v>
                </c:pt>
                <c:pt idx="414">
                  <c:v>0.913013605597301</c:v>
                </c:pt>
                <c:pt idx="415">
                  <c:v>0.913013605597301</c:v>
                </c:pt>
                <c:pt idx="416">
                  <c:v>0.913013605597301</c:v>
                </c:pt>
                <c:pt idx="417">
                  <c:v>0.913013605597301</c:v>
                </c:pt>
                <c:pt idx="418">
                  <c:v>0.913013605597301</c:v>
                </c:pt>
                <c:pt idx="419">
                  <c:v>0.913013605597301</c:v>
                </c:pt>
                <c:pt idx="420">
                  <c:v>0.913013605597301</c:v>
                </c:pt>
                <c:pt idx="421">
                  <c:v>0.913013605597301</c:v>
                </c:pt>
                <c:pt idx="422">
                  <c:v>0.913013605597301</c:v>
                </c:pt>
                <c:pt idx="423">
                  <c:v>0.912404117209052</c:v>
                </c:pt>
                <c:pt idx="424">
                  <c:v>0.912404117209052</c:v>
                </c:pt>
                <c:pt idx="425">
                  <c:v>0.912404117209052</c:v>
                </c:pt>
                <c:pt idx="426">
                  <c:v>0.912404117209052</c:v>
                </c:pt>
                <c:pt idx="427">
                  <c:v>0.912404117209052</c:v>
                </c:pt>
                <c:pt idx="428">
                  <c:v>0.912404117209052</c:v>
                </c:pt>
                <c:pt idx="429">
                  <c:v>0.912404117209052</c:v>
                </c:pt>
                <c:pt idx="430">
                  <c:v>0.912404117209052</c:v>
                </c:pt>
                <c:pt idx="431">
                  <c:v>0.912404117209052</c:v>
                </c:pt>
                <c:pt idx="432">
                  <c:v>0.912404117209052</c:v>
                </c:pt>
                <c:pt idx="433">
                  <c:v>0.912404117209052</c:v>
                </c:pt>
                <c:pt idx="434">
                  <c:v>0.912404117209052</c:v>
                </c:pt>
                <c:pt idx="435">
                  <c:v>0.912404117209052</c:v>
                </c:pt>
                <c:pt idx="436">
                  <c:v>0.912404117209052</c:v>
                </c:pt>
                <c:pt idx="437">
                  <c:v>0.912404117209052</c:v>
                </c:pt>
                <c:pt idx="438">
                  <c:v>0.912404117209052</c:v>
                </c:pt>
                <c:pt idx="439">
                  <c:v>0.912404117209052</c:v>
                </c:pt>
                <c:pt idx="440">
                  <c:v>0.912404117209052</c:v>
                </c:pt>
                <c:pt idx="441">
                  <c:v>0.912404117209052</c:v>
                </c:pt>
                <c:pt idx="442">
                  <c:v>0.912404117209052</c:v>
                </c:pt>
                <c:pt idx="443">
                  <c:v>0.912404117209052</c:v>
                </c:pt>
                <c:pt idx="444">
                  <c:v>0.912404117209052</c:v>
                </c:pt>
                <c:pt idx="445">
                  <c:v>0.912404117209052</c:v>
                </c:pt>
                <c:pt idx="446">
                  <c:v>0.912404117209052</c:v>
                </c:pt>
                <c:pt idx="447">
                  <c:v>0.912404117209052</c:v>
                </c:pt>
                <c:pt idx="448">
                  <c:v>0.912404117209052</c:v>
                </c:pt>
                <c:pt idx="449">
                  <c:v>0.912404117209052</c:v>
                </c:pt>
                <c:pt idx="450">
                  <c:v>0.912404117209052</c:v>
                </c:pt>
                <c:pt idx="451">
                  <c:v>0.912404117209052</c:v>
                </c:pt>
                <c:pt idx="452">
                  <c:v>0.911783011615309</c:v>
                </c:pt>
                <c:pt idx="453">
                  <c:v>0.911783011615309</c:v>
                </c:pt>
                <c:pt idx="454">
                  <c:v>0.911783011615309</c:v>
                </c:pt>
                <c:pt idx="455">
                  <c:v>0.911783011615309</c:v>
                </c:pt>
                <c:pt idx="456">
                  <c:v>0.911783011615309</c:v>
                </c:pt>
                <c:pt idx="457">
                  <c:v>0.911783011615309</c:v>
                </c:pt>
                <c:pt idx="458">
                  <c:v>0.911783011615309</c:v>
                </c:pt>
                <c:pt idx="459">
                  <c:v>0.911159357024601</c:v>
                </c:pt>
                <c:pt idx="460">
                  <c:v>0.911159357024601</c:v>
                </c:pt>
                <c:pt idx="461">
                  <c:v>0.911159357024601</c:v>
                </c:pt>
                <c:pt idx="462">
                  <c:v>0.911159357024601</c:v>
                </c:pt>
                <c:pt idx="463">
                  <c:v>0.911159357024601</c:v>
                </c:pt>
                <c:pt idx="464">
                  <c:v>0.911159357024601</c:v>
                </c:pt>
                <c:pt idx="465">
                  <c:v>0.910533560762908</c:v>
                </c:pt>
                <c:pt idx="466">
                  <c:v>0.910533560762908</c:v>
                </c:pt>
                <c:pt idx="467">
                  <c:v>0.910533560762908</c:v>
                </c:pt>
                <c:pt idx="468">
                  <c:v>0.910533560762908</c:v>
                </c:pt>
                <c:pt idx="469">
                  <c:v>0.910533560762908</c:v>
                </c:pt>
                <c:pt idx="470">
                  <c:v>0.910533560762908</c:v>
                </c:pt>
                <c:pt idx="471">
                  <c:v>0.909905606583072</c:v>
                </c:pt>
                <c:pt idx="472">
                  <c:v>0.909905606583072</c:v>
                </c:pt>
                <c:pt idx="473">
                  <c:v>0.909905606583072</c:v>
                </c:pt>
                <c:pt idx="474">
                  <c:v>0.909905606583072</c:v>
                </c:pt>
                <c:pt idx="475">
                  <c:v>0.909905606583072</c:v>
                </c:pt>
                <c:pt idx="476">
                  <c:v>0.909905606583072</c:v>
                </c:pt>
                <c:pt idx="477">
                  <c:v>0.909905606583072</c:v>
                </c:pt>
                <c:pt idx="478">
                  <c:v>0.909905606583072</c:v>
                </c:pt>
                <c:pt idx="479">
                  <c:v>0.909905606583072</c:v>
                </c:pt>
                <c:pt idx="480">
                  <c:v>0.909905606583072</c:v>
                </c:pt>
                <c:pt idx="481">
                  <c:v>0.909905606583072</c:v>
                </c:pt>
                <c:pt idx="482">
                  <c:v>0.909905606583072</c:v>
                </c:pt>
                <c:pt idx="483">
                  <c:v>0.909905606583072</c:v>
                </c:pt>
                <c:pt idx="484">
                  <c:v>0.909905606583072</c:v>
                </c:pt>
                <c:pt idx="485">
                  <c:v>0.909271967581273</c:v>
                </c:pt>
                <c:pt idx="486">
                  <c:v>0.908638328579474</c:v>
                </c:pt>
                <c:pt idx="487">
                  <c:v>0.908004689577675</c:v>
                </c:pt>
                <c:pt idx="488">
                  <c:v>0.907371050575876</c:v>
                </c:pt>
                <c:pt idx="489">
                  <c:v>0.906737411574078</c:v>
                </c:pt>
                <c:pt idx="490">
                  <c:v>0.906737411574078</c:v>
                </c:pt>
                <c:pt idx="491">
                  <c:v>0.906103329468082</c:v>
                </c:pt>
                <c:pt idx="492">
                  <c:v>0.906103329468082</c:v>
                </c:pt>
                <c:pt idx="493">
                  <c:v>0.905468803326998</c:v>
                </c:pt>
                <c:pt idx="494">
                  <c:v>0.904834277185914</c:v>
                </c:pt>
                <c:pt idx="495">
                  <c:v>0.904834277185914</c:v>
                </c:pt>
                <c:pt idx="496">
                  <c:v>0.904199305763327</c:v>
                </c:pt>
                <c:pt idx="497">
                  <c:v>0.90356433434074</c:v>
                </c:pt>
                <c:pt idx="498">
                  <c:v>0.90356433434074</c:v>
                </c:pt>
                <c:pt idx="499">
                  <c:v>0.902928916384101</c:v>
                </c:pt>
                <c:pt idx="500">
                  <c:v>0.902928916384101</c:v>
                </c:pt>
                <c:pt idx="501">
                  <c:v>0.902928916384101</c:v>
                </c:pt>
                <c:pt idx="502">
                  <c:v>0.902928916384101</c:v>
                </c:pt>
                <c:pt idx="503">
                  <c:v>0.902928916384101</c:v>
                </c:pt>
                <c:pt idx="504">
                  <c:v>0.902928916384101</c:v>
                </c:pt>
                <c:pt idx="505">
                  <c:v>0.902928916384101</c:v>
                </c:pt>
                <c:pt idx="506">
                  <c:v>0.902928916384101</c:v>
                </c:pt>
                <c:pt idx="507">
                  <c:v>0.902928916384101</c:v>
                </c:pt>
                <c:pt idx="508">
                  <c:v>0.902928916384101</c:v>
                </c:pt>
                <c:pt idx="509">
                  <c:v>0.902928916384101</c:v>
                </c:pt>
                <c:pt idx="510">
                  <c:v>0.902928916384101</c:v>
                </c:pt>
                <c:pt idx="511">
                  <c:v>0.902928916384101</c:v>
                </c:pt>
                <c:pt idx="512">
                  <c:v>0.902928916384101</c:v>
                </c:pt>
                <c:pt idx="513">
                  <c:v>0.902928916384101</c:v>
                </c:pt>
                <c:pt idx="514">
                  <c:v>0.902928916384101</c:v>
                </c:pt>
                <c:pt idx="515">
                  <c:v>0.902928916384101</c:v>
                </c:pt>
                <c:pt idx="516">
                  <c:v>0.902286262351088</c:v>
                </c:pt>
                <c:pt idx="517">
                  <c:v>0.902286262351088</c:v>
                </c:pt>
                <c:pt idx="518">
                  <c:v>0.902286262351088</c:v>
                </c:pt>
                <c:pt idx="519">
                  <c:v>0.902286262351088</c:v>
                </c:pt>
                <c:pt idx="520">
                  <c:v>0.902286262351088</c:v>
                </c:pt>
                <c:pt idx="521">
                  <c:v>0.902286262351088</c:v>
                </c:pt>
                <c:pt idx="522">
                  <c:v>0.902286262351088</c:v>
                </c:pt>
                <c:pt idx="523">
                  <c:v>0.902286262351088</c:v>
                </c:pt>
                <c:pt idx="524">
                  <c:v>0.902286262351088</c:v>
                </c:pt>
                <c:pt idx="525">
                  <c:v>0.902286262351088</c:v>
                </c:pt>
                <c:pt idx="526">
                  <c:v>0.902286262351088</c:v>
                </c:pt>
                <c:pt idx="527">
                  <c:v>0.902286262351088</c:v>
                </c:pt>
                <c:pt idx="528">
                  <c:v>0.902286262351088</c:v>
                </c:pt>
                <c:pt idx="529">
                  <c:v>0.902286262351088</c:v>
                </c:pt>
                <c:pt idx="530">
                  <c:v>0.902286262351088</c:v>
                </c:pt>
                <c:pt idx="531">
                  <c:v>0.902286262351088</c:v>
                </c:pt>
                <c:pt idx="532">
                  <c:v>0.902286262351088</c:v>
                </c:pt>
                <c:pt idx="533">
                  <c:v>0.902286262351088</c:v>
                </c:pt>
                <c:pt idx="534">
                  <c:v>0.902286262351088</c:v>
                </c:pt>
                <c:pt idx="535">
                  <c:v>0.901635262161801</c:v>
                </c:pt>
                <c:pt idx="536">
                  <c:v>0.901635262161801</c:v>
                </c:pt>
                <c:pt idx="537">
                  <c:v>0.901635262161801</c:v>
                </c:pt>
                <c:pt idx="538">
                  <c:v>0.901635262161801</c:v>
                </c:pt>
                <c:pt idx="539">
                  <c:v>0.901635262161801</c:v>
                </c:pt>
                <c:pt idx="540">
                  <c:v>0.901635262161801</c:v>
                </c:pt>
                <c:pt idx="541">
                  <c:v>0.901635262161801</c:v>
                </c:pt>
                <c:pt idx="542">
                  <c:v>0.901635262161801</c:v>
                </c:pt>
                <c:pt idx="543">
                  <c:v>0.900980955004935</c:v>
                </c:pt>
                <c:pt idx="544">
                  <c:v>0.900980955004935</c:v>
                </c:pt>
                <c:pt idx="545">
                  <c:v>0.900980955004935</c:v>
                </c:pt>
                <c:pt idx="546">
                  <c:v>0.900980955004935</c:v>
                </c:pt>
                <c:pt idx="547">
                  <c:v>0.900980955004935</c:v>
                </c:pt>
                <c:pt idx="548">
                  <c:v>0.900980955004935</c:v>
                </c:pt>
                <c:pt idx="549">
                  <c:v>0.900324263346768</c:v>
                </c:pt>
                <c:pt idx="550">
                  <c:v>0.899667571688601</c:v>
                </c:pt>
                <c:pt idx="551">
                  <c:v>0.899667571688601</c:v>
                </c:pt>
                <c:pt idx="552">
                  <c:v>0.899667571688601</c:v>
                </c:pt>
                <c:pt idx="553">
                  <c:v>0.899667571688601</c:v>
                </c:pt>
                <c:pt idx="554">
                  <c:v>0.899667571688601</c:v>
                </c:pt>
                <c:pt idx="555">
                  <c:v>0.899667571688601</c:v>
                </c:pt>
                <c:pt idx="556">
                  <c:v>0.899667571688601</c:v>
                </c:pt>
                <c:pt idx="557">
                  <c:v>0.899667571688601</c:v>
                </c:pt>
                <c:pt idx="558">
                  <c:v>0.899667571688601</c:v>
                </c:pt>
                <c:pt idx="559">
                  <c:v>0.899667571688601</c:v>
                </c:pt>
                <c:pt idx="560">
                  <c:v>0.899667571688601</c:v>
                </c:pt>
                <c:pt idx="561">
                  <c:v>0.899667571688601</c:v>
                </c:pt>
                <c:pt idx="562">
                  <c:v>0.899667571688601</c:v>
                </c:pt>
                <c:pt idx="563">
                  <c:v>0.899667571688601</c:v>
                </c:pt>
                <c:pt idx="564">
                  <c:v>0.899667571688601</c:v>
                </c:pt>
                <c:pt idx="565">
                  <c:v>0.899667571688601</c:v>
                </c:pt>
                <c:pt idx="566">
                  <c:v>0.899667571688601</c:v>
                </c:pt>
                <c:pt idx="567">
                  <c:v>0.899667571688601</c:v>
                </c:pt>
                <c:pt idx="568">
                  <c:v>0.899667571688601</c:v>
                </c:pt>
                <c:pt idx="569">
                  <c:v>0.899667571688601</c:v>
                </c:pt>
                <c:pt idx="570">
                  <c:v>0.899667571688601</c:v>
                </c:pt>
                <c:pt idx="571">
                  <c:v>0.899667571688601</c:v>
                </c:pt>
                <c:pt idx="572">
                  <c:v>0.899667571688601</c:v>
                </c:pt>
                <c:pt idx="573">
                  <c:v>0.899000162510791</c:v>
                </c:pt>
                <c:pt idx="574">
                  <c:v>0.899000162510791</c:v>
                </c:pt>
                <c:pt idx="575">
                  <c:v>0.898332257486637</c:v>
                </c:pt>
                <c:pt idx="576">
                  <c:v>0.897664352462484</c:v>
                </c:pt>
                <c:pt idx="577">
                  <c:v>0.89699644743833</c:v>
                </c:pt>
                <c:pt idx="578">
                  <c:v>0.896328542414176</c:v>
                </c:pt>
                <c:pt idx="579">
                  <c:v>0.895660637390023</c:v>
                </c:pt>
                <c:pt idx="580">
                  <c:v>0.894992732365869</c:v>
                </c:pt>
                <c:pt idx="581">
                  <c:v>0.893656922317562</c:v>
                </c:pt>
                <c:pt idx="582">
                  <c:v>0.892989017293408</c:v>
                </c:pt>
                <c:pt idx="583">
                  <c:v>0.892989017293408</c:v>
                </c:pt>
                <c:pt idx="584">
                  <c:v>0.892989017293408</c:v>
                </c:pt>
                <c:pt idx="585">
                  <c:v>0.892320111662477</c:v>
                </c:pt>
                <c:pt idx="586">
                  <c:v>0.892320111662477</c:v>
                </c:pt>
                <c:pt idx="587">
                  <c:v>0.891650704226871</c:v>
                </c:pt>
                <c:pt idx="588">
                  <c:v>0.891650704226871</c:v>
                </c:pt>
                <c:pt idx="589">
                  <c:v>0.891650704226871</c:v>
                </c:pt>
                <c:pt idx="590">
                  <c:v>0.891650704226871</c:v>
                </c:pt>
                <c:pt idx="591">
                  <c:v>0.891650704226871</c:v>
                </c:pt>
                <c:pt idx="592">
                  <c:v>0.891650704226871</c:v>
                </c:pt>
                <c:pt idx="593">
                  <c:v>0.891650704226871</c:v>
                </c:pt>
                <c:pt idx="594">
                  <c:v>0.891650704226871</c:v>
                </c:pt>
                <c:pt idx="595">
                  <c:v>0.891650704226871</c:v>
                </c:pt>
                <c:pt idx="596">
                  <c:v>0.891650704226871</c:v>
                </c:pt>
                <c:pt idx="597">
                  <c:v>0.891650704226871</c:v>
                </c:pt>
                <c:pt idx="598">
                  <c:v>0.891650704226871</c:v>
                </c:pt>
                <c:pt idx="599">
                  <c:v>0.891650704226871</c:v>
                </c:pt>
                <c:pt idx="600">
                  <c:v>0.891650704226871</c:v>
                </c:pt>
                <c:pt idx="601">
                  <c:v>0.891650704226871</c:v>
                </c:pt>
                <c:pt idx="602">
                  <c:v>0.891650704226871</c:v>
                </c:pt>
                <c:pt idx="603">
                  <c:v>0.891650704226871</c:v>
                </c:pt>
                <c:pt idx="604">
                  <c:v>0.891650704226871</c:v>
                </c:pt>
                <c:pt idx="605">
                  <c:v>0.891650704226871</c:v>
                </c:pt>
                <c:pt idx="606">
                  <c:v>0.891650704226871</c:v>
                </c:pt>
                <c:pt idx="607">
                  <c:v>0.891650704226871</c:v>
                </c:pt>
                <c:pt idx="608">
                  <c:v>0.891650704226871</c:v>
                </c:pt>
                <c:pt idx="609">
                  <c:v>0.891650704226871</c:v>
                </c:pt>
                <c:pt idx="610">
                  <c:v>0.891650704226871</c:v>
                </c:pt>
                <c:pt idx="611">
                  <c:v>0.891650704226871</c:v>
                </c:pt>
                <c:pt idx="612">
                  <c:v>0.891650704226871</c:v>
                </c:pt>
                <c:pt idx="613">
                  <c:v>0.891650704226871</c:v>
                </c:pt>
                <c:pt idx="614">
                  <c:v>0.891650704226871</c:v>
                </c:pt>
                <c:pt idx="615">
                  <c:v>0.891650704226871</c:v>
                </c:pt>
                <c:pt idx="616">
                  <c:v>0.891650704226871</c:v>
                </c:pt>
                <c:pt idx="617">
                  <c:v>0.891650704226871</c:v>
                </c:pt>
                <c:pt idx="618">
                  <c:v>0.891650704226871</c:v>
                </c:pt>
                <c:pt idx="619">
                  <c:v>0.891650704226871</c:v>
                </c:pt>
                <c:pt idx="620">
                  <c:v>0.891650704226871</c:v>
                </c:pt>
                <c:pt idx="621">
                  <c:v>0.891650704226871</c:v>
                </c:pt>
                <c:pt idx="622">
                  <c:v>0.891650704226871</c:v>
                </c:pt>
                <c:pt idx="623">
                  <c:v>0.891650704226871</c:v>
                </c:pt>
                <c:pt idx="624">
                  <c:v>0.891650704226871</c:v>
                </c:pt>
                <c:pt idx="625">
                  <c:v>0.891650704226871</c:v>
                </c:pt>
                <c:pt idx="626">
                  <c:v>0.891650704226871</c:v>
                </c:pt>
                <c:pt idx="627">
                  <c:v>0.891650704226871</c:v>
                </c:pt>
                <c:pt idx="628">
                  <c:v>0.891650704226871</c:v>
                </c:pt>
                <c:pt idx="629">
                  <c:v>0.891650704226871</c:v>
                </c:pt>
                <c:pt idx="630">
                  <c:v>0.891650704226871</c:v>
                </c:pt>
                <c:pt idx="631">
                  <c:v>0.891650704226871</c:v>
                </c:pt>
                <c:pt idx="632">
                  <c:v>0.891650704226871</c:v>
                </c:pt>
                <c:pt idx="633">
                  <c:v>0.891650704226871</c:v>
                </c:pt>
                <c:pt idx="634">
                  <c:v>0.891650704226871</c:v>
                </c:pt>
                <c:pt idx="635">
                  <c:v>0.891650704226871</c:v>
                </c:pt>
                <c:pt idx="636">
                  <c:v>0.891650704226871</c:v>
                </c:pt>
                <c:pt idx="637">
                  <c:v>0.891650704226871</c:v>
                </c:pt>
                <c:pt idx="638">
                  <c:v>0.890955188856959</c:v>
                </c:pt>
                <c:pt idx="639">
                  <c:v>0.890955188856959</c:v>
                </c:pt>
                <c:pt idx="640">
                  <c:v>0.890955188856959</c:v>
                </c:pt>
                <c:pt idx="641">
                  <c:v>0.890955188856959</c:v>
                </c:pt>
                <c:pt idx="642">
                  <c:v>0.890955188856959</c:v>
                </c:pt>
                <c:pt idx="643">
                  <c:v>0.890955188856959</c:v>
                </c:pt>
                <c:pt idx="644">
                  <c:v>0.890955188856959</c:v>
                </c:pt>
                <c:pt idx="645">
                  <c:v>0.890955188856959</c:v>
                </c:pt>
                <c:pt idx="646">
                  <c:v>0.890955188856959</c:v>
                </c:pt>
                <c:pt idx="647">
                  <c:v>0.890955188856959</c:v>
                </c:pt>
                <c:pt idx="648">
                  <c:v>0.890955188856959</c:v>
                </c:pt>
                <c:pt idx="649">
                  <c:v>0.890955188856959</c:v>
                </c:pt>
                <c:pt idx="650">
                  <c:v>0.890955188856959</c:v>
                </c:pt>
                <c:pt idx="651">
                  <c:v>0.890955188856959</c:v>
                </c:pt>
                <c:pt idx="652">
                  <c:v>0.890955188856959</c:v>
                </c:pt>
                <c:pt idx="653">
                  <c:v>0.890955188856959</c:v>
                </c:pt>
                <c:pt idx="654">
                  <c:v>0.890955188856959</c:v>
                </c:pt>
                <c:pt idx="655">
                  <c:v>0.890955188856959</c:v>
                </c:pt>
                <c:pt idx="656">
                  <c:v>0.890250319245522</c:v>
                </c:pt>
                <c:pt idx="657">
                  <c:v>0.890250319245522</c:v>
                </c:pt>
                <c:pt idx="658">
                  <c:v>0.890250319245522</c:v>
                </c:pt>
                <c:pt idx="659">
                  <c:v>0.890250319245522</c:v>
                </c:pt>
                <c:pt idx="660">
                  <c:v>0.890250319245522</c:v>
                </c:pt>
                <c:pt idx="661">
                  <c:v>0.890250319245522</c:v>
                </c:pt>
                <c:pt idx="662">
                  <c:v>0.890250319245522</c:v>
                </c:pt>
                <c:pt idx="663">
                  <c:v>0.890250319245522</c:v>
                </c:pt>
                <c:pt idx="664">
                  <c:v>0.890250319245522</c:v>
                </c:pt>
                <c:pt idx="665">
                  <c:v>0.890250319245522</c:v>
                </c:pt>
                <c:pt idx="666">
                  <c:v>0.890250319245522</c:v>
                </c:pt>
                <c:pt idx="667">
                  <c:v>0.890250319245522</c:v>
                </c:pt>
                <c:pt idx="668">
                  <c:v>0.890250319245522</c:v>
                </c:pt>
                <c:pt idx="669">
                  <c:v>0.890250319245522</c:v>
                </c:pt>
                <c:pt idx="670">
                  <c:v>0.890250319245522</c:v>
                </c:pt>
                <c:pt idx="671">
                  <c:v>0.890250319245522</c:v>
                </c:pt>
                <c:pt idx="672">
                  <c:v>0.890250319245522</c:v>
                </c:pt>
                <c:pt idx="673">
                  <c:v>0.890250319245522</c:v>
                </c:pt>
                <c:pt idx="674">
                  <c:v>0.890250319245522</c:v>
                </c:pt>
                <c:pt idx="675">
                  <c:v>0.889535258748136</c:v>
                </c:pt>
                <c:pt idx="676">
                  <c:v>0.889535258748136</c:v>
                </c:pt>
                <c:pt idx="677">
                  <c:v>0.888819622980841</c:v>
                </c:pt>
                <c:pt idx="678">
                  <c:v>0.888103987213545</c:v>
                </c:pt>
                <c:pt idx="679">
                  <c:v>0.88738835144625</c:v>
                </c:pt>
                <c:pt idx="680">
                  <c:v>0.88738835144625</c:v>
                </c:pt>
                <c:pt idx="681">
                  <c:v>0.88738835144625</c:v>
                </c:pt>
                <c:pt idx="682">
                  <c:v>0.886671559563014</c:v>
                </c:pt>
                <c:pt idx="683">
                  <c:v>0.886671559563014</c:v>
                </c:pt>
                <c:pt idx="684">
                  <c:v>0.886671559563014</c:v>
                </c:pt>
                <c:pt idx="685">
                  <c:v>0.886671559563014</c:v>
                </c:pt>
                <c:pt idx="686">
                  <c:v>0.886671559563014</c:v>
                </c:pt>
                <c:pt idx="687">
                  <c:v>0.886671559563014</c:v>
                </c:pt>
                <c:pt idx="688">
                  <c:v>0.886671559563014</c:v>
                </c:pt>
                <c:pt idx="689">
                  <c:v>0.886671559563014</c:v>
                </c:pt>
                <c:pt idx="690">
                  <c:v>0.886671559563014</c:v>
                </c:pt>
                <c:pt idx="691">
                  <c:v>0.886671559563014</c:v>
                </c:pt>
                <c:pt idx="692">
                  <c:v>0.886671559563014</c:v>
                </c:pt>
                <c:pt idx="693">
                  <c:v>0.886671559563014</c:v>
                </c:pt>
                <c:pt idx="694">
                  <c:v>0.886671559563014</c:v>
                </c:pt>
                <c:pt idx="695">
                  <c:v>0.886671559563014</c:v>
                </c:pt>
                <c:pt idx="696">
                  <c:v>0.886671559563014</c:v>
                </c:pt>
                <c:pt idx="697">
                  <c:v>0.886671559563014</c:v>
                </c:pt>
                <c:pt idx="698">
                  <c:v>0.886671559563014</c:v>
                </c:pt>
                <c:pt idx="699">
                  <c:v>0.886671559563014</c:v>
                </c:pt>
                <c:pt idx="700">
                  <c:v>0.886671559563014</c:v>
                </c:pt>
                <c:pt idx="701">
                  <c:v>0.886671559563014</c:v>
                </c:pt>
                <c:pt idx="702">
                  <c:v>0.886671559563014</c:v>
                </c:pt>
                <c:pt idx="703">
                  <c:v>0.886671559563014</c:v>
                </c:pt>
                <c:pt idx="704">
                  <c:v>0.886671559563014</c:v>
                </c:pt>
                <c:pt idx="705">
                  <c:v>0.886671559563014</c:v>
                </c:pt>
                <c:pt idx="706">
                  <c:v>0.886671559563014</c:v>
                </c:pt>
                <c:pt idx="707">
                  <c:v>0.886671559563014</c:v>
                </c:pt>
                <c:pt idx="708">
                  <c:v>0.886671559563014</c:v>
                </c:pt>
                <c:pt idx="709">
                  <c:v>0.886671559563014</c:v>
                </c:pt>
                <c:pt idx="710">
                  <c:v>0.886671559563014</c:v>
                </c:pt>
                <c:pt idx="711">
                  <c:v>0.886671559563014</c:v>
                </c:pt>
                <c:pt idx="712">
                  <c:v>0.886671559563014</c:v>
                </c:pt>
                <c:pt idx="713">
                  <c:v>0.886671559563014</c:v>
                </c:pt>
                <c:pt idx="714">
                  <c:v>0.886671559563014</c:v>
                </c:pt>
                <c:pt idx="715">
                  <c:v>0.886671559563014</c:v>
                </c:pt>
                <c:pt idx="716">
                  <c:v>0.886671559563014</c:v>
                </c:pt>
                <c:pt idx="717">
                  <c:v>0.886671559563014</c:v>
                </c:pt>
                <c:pt idx="718">
                  <c:v>0.886671559563014</c:v>
                </c:pt>
                <c:pt idx="719">
                  <c:v>0.886671559563014</c:v>
                </c:pt>
                <c:pt idx="720">
                  <c:v>0.886671559563014</c:v>
                </c:pt>
                <c:pt idx="721">
                  <c:v>0.886671559563014</c:v>
                </c:pt>
                <c:pt idx="722">
                  <c:v>0.886671559563014</c:v>
                </c:pt>
                <c:pt idx="723">
                  <c:v>0.886671559563014</c:v>
                </c:pt>
                <c:pt idx="724">
                  <c:v>0.886671559563014</c:v>
                </c:pt>
                <c:pt idx="725">
                  <c:v>0.886671559563014</c:v>
                </c:pt>
                <c:pt idx="726">
                  <c:v>0.886671559563014</c:v>
                </c:pt>
                <c:pt idx="727">
                  <c:v>0.886671559563014</c:v>
                </c:pt>
                <c:pt idx="728">
                  <c:v>0.886671559563014</c:v>
                </c:pt>
                <c:pt idx="729">
                  <c:v>0.886671559563014</c:v>
                </c:pt>
                <c:pt idx="730">
                  <c:v>0.886671559563014</c:v>
                </c:pt>
                <c:pt idx="731">
                  <c:v>0.886671559563014</c:v>
                </c:pt>
                <c:pt idx="732">
                  <c:v>0.886671559563014</c:v>
                </c:pt>
                <c:pt idx="733">
                  <c:v>0.886671559563014</c:v>
                </c:pt>
                <c:pt idx="734">
                  <c:v>0.886671559563014</c:v>
                </c:pt>
                <c:pt idx="735">
                  <c:v>0.886671559563014</c:v>
                </c:pt>
                <c:pt idx="736">
                  <c:v>0.886671559563014</c:v>
                </c:pt>
                <c:pt idx="737">
                  <c:v>0.886671559563014</c:v>
                </c:pt>
                <c:pt idx="738">
                  <c:v>0.886671559563014</c:v>
                </c:pt>
                <c:pt idx="739">
                  <c:v>0.886671559563014</c:v>
                </c:pt>
                <c:pt idx="740">
                  <c:v>0.886671559563014</c:v>
                </c:pt>
                <c:pt idx="741">
                  <c:v>0.886671559563014</c:v>
                </c:pt>
                <c:pt idx="742">
                  <c:v>0.886671559563014</c:v>
                </c:pt>
                <c:pt idx="743">
                  <c:v>0.886671559563014</c:v>
                </c:pt>
                <c:pt idx="744">
                  <c:v>0.886671559563014</c:v>
                </c:pt>
                <c:pt idx="745">
                  <c:v>0.886671559563014</c:v>
                </c:pt>
                <c:pt idx="746">
                  <c:v>0.886671559563014</c:v>
                </c:pt>
                <c:pt idx="747">
                  <c:v>0.886671559563014</c:v>
                </c:pt>
                <c:pt idx="748">
                  <c:v>0.886671559563014</c:v>
                </c:pt>
                <c:pt idx="749">
                  <c:v>0.886671559563014</c:v>
                </c:pt>
                <c:pt idx="750">
                  <c:v>0.886671559563014</c:v>
                </c:pt>
                <c:pt idx="751">
                  <c:v>0.886671559563014</c:v>
                </c:pt>
                <c:pt idx="752">
                  <c:v>0.886671559563014</c:v>
                </c:pt>
                <c:pt idx="753">
                  <c:v>0.885911772451135</c:v>
                </c:pt>
                <c:pt idx="754">
                  <c:v>0.885911772451135</c:v>
                </c:pt>
                <c:pt idx="755">
                  <c:v>0.885911772451135</c:v>
                </c:pt>
                <c:pt idx="756">
                  <c:v>0.885911772451135</c:v>
                </c:pt>
                <c:pt idx="757">
                  <c:v>0.885911772451135</c:v>
                </c:pt>
                <c:pt idx="758">
                  <c:v>0.885911772451135</c:v>
                </c:pt>
                <c:pt idx="759">
                  <c:v>0.885911772451135</c:v>
                </c:pt>
                <c:pt idx="760">
                  <c:v>0.885911772451135</c:v>
                </c:pt>
                <c:pt idx="761">
                  <c:v>0.885911772451135</c:v>
                </c:pt>
                <c:pt idx="762">
                  <c:v>0.885911772451135</c:v>
                </c:pt>
                <c:pt idx="763">
                  <c:v>0.885911772451135</c:v>
                </c:pt>
                <c:pt idx="764">
                  <c:v>0.885911772451135</c:v>
                </c:pt>
                <c:pt idx="765">
                  <c:v>0.885911772451135</c:v>
                </c:pt>
                <c:pt idx="766">
                  <c:v>0.885911772451135</c:v>
                </c:pt>
                <c:pt idx="767">
                  <c:v>0.885911772451135</c:v>
                </c:pt>
                <c:pt idx="768">
                  <c:v>0.885911772451135</c:v>
                </c:pt>
                <c:pt idx="769">
                  <c:v>0.885911772451135</c:v>
                </c:pt>
                <c:pt idx="770">
                  <c:v>0.885911772451135</c:v>
                </c:pt>
                <c:pt idx="771">
                  <c:v>0.885140743928549</c:v>
                </c:pt>
                <c:pt idx="772">
                  <c:v>0.885140743928549</c:v>
                </c:pt>
                <c:pt idx="773">
                  <c:v>0.885140743928549</c:v>
                </c:pt>
                <c:pt idx="774">
                  <c:v>0.885140743928549</c:v>
                </c:pt>
                <c:pt idx="775">
                  <c:v>0.885140743928549</c:v>
                </c:pt>
                <c:pt idx="776">
                  <c:v>0.885140743928549</c:v>
                </c:pt>
                <c:pt idx="777">
                  <c:v>0.885140743928549</c:v>
                </c:pt>
                <c:pt idx="778">
                  <c:v>0.885140743928549</c:v>
                </c:pt>
                <c:pt idx="779">
                  <c:v>0.885140743928549</c:v>
                </c:pt>
                <c:pt idx="780">
                  <c:v>0.885140743928549</c:v>
                </c:pt>
                <c:pt idx="781">
                  <c:v>0.885140743928549</c:v>
                </c:pt>
                <c:pt idx="782">
                  <c:v>0.885140743928549</c:v>
                </c:pt>
                <c:pt idx="783">
                  <c:v>0.885140743928549</c:v>
                </c:pt>
                <c:pt idx="784">
                  <c:v>0.885140743928549</c:v>
                </c:pt>
                <c:pt idx="785">
                  <c:v>0.885140743928549</c:v>
                </c:pt>
                <c:pt idx="786">
                  <c:v>0.885140743928549</c:v>
                </c:pt>
                <c:pt idx="787">
                  <c:v>0.885140743928549</c:v>
                </c:pt>
                <c:pt idx="788">
                  <c:v>0.885140743928549</c:v>
                </c:pt>
                <c:pt idx="789">
                  <c:v>0.885140743928549</c:v>
                </c:pt>
                <c:pt idx="790">
                  <c:v>0.885140743928549</c:v>
                </c:pt>
                <c:pt idx="791">
                  <c:v>0.885140743928549</c:v>
                </c:pt>
                <c:pt idx="792">
                  <c:v>0.885140743928549</c:v>
                </c:pt>
                <c:pt idx="793">
                  <c:v>0.885140743928549</c:v>
                </c:pt>
                <c:pt idx="794">
                  <c:v>0.885140743928549</c:v>
                </c:pt>
                <c:pt idx="795">
                  <c:v>0.885140743928549</c:v>
                </c:pt>
                <c:pt idx="796">
                  <c:v>0.885140743928549</c:v>
                </c:pt>
                <c:pt idx="797">
                  <c:v>0.885140743928549</c:v>
                </c:pt>
                <c:pt idx="798">
                  <c:v>0.885140743928549</c:v>
                </c:pt>
                <c:pt idx="799">
                  <c:v>0.885140743928549</c:v>
                </c:pt>
                <c:pt idx="800">
                  <c:v>0.885140743928549</c:v>
                </c:pt>
                <c:pt idx="801">
                  <c:v>0.885140743928549</c:v>
                </c:pt>
                <c:pt idx="802">
                  <c:v>0.885140743928549</c:v>
                </c:pt>
                <c:pt idx="803">
                  <c:v>0.885140743928549</c:v>
                </c:pt>
                <c:pt idx="804">
                  <c:v>0.885140743928549</c:v>
                </c:pt>
                <c:pt idx="805">
                  <c:v>0.884346895727716</c:v>
                </c:pt>
                <c:pt idx="806">
                  <c:v>0.884346895727716</c:v>
                </c:pt>
                <c:pt idx="807">
                  <c:v>0.884346895727716</c:v>
                </c:pt>
                <c:pt idx="808">
                  <c:v>0.884346895727716</c:v>
                </c:pt>
                <c:pt idx="809">
                  <c:v>0.884346895727716</c:v>
                </c:pt>
                <c:pt idx="810">
                  <c:v>0.884346895727716</c:v>
                </c:pt>
                <c:pt idx="811">
                  <c:v>0.883549468409657</c:v>
                </c:pt>
                <c:pt idx="812">
                  <c:v>0.882752041091598</c:v>
                </c:pt>
                <c:pt idx="813">
                  <c:v>0.881954613773539</c:v>
                </c:pt>
                <c:pt idx="814">
                  <c:v>0.881157186455479</c:v>
                </c:pt>
                <c:pt idx="815">
                  <c:v>0.88035975913742</c:v>
                </c:pt>
                <c:pt idx="816">
                  <c:v>0.88035975913742</c:v>
                </c:pt>
                <c:pt idx="817">
                  <c:v>0.88035975913742</c:v>
                </c:pt>
                <c:pt idx="818">
                  <c:v>0.88035975913742</c:v>
                </c:pt>
                <c:pt idx="819">
                  <c:v>0.88035975913742</c:v>
                </c:pt>
                <c:pt idx="820">
                  <c:v>0.88035975913742</c:v>
                </c:pt>
                <c:pt idx="821">
                  <c:v>0.88035975913742</c:v>
                </c:pt>
                <c:pt idx="822">
                  <c:v>0.88035975913742</c:v>
                </c:pt>
                <c:pt idx="823">
                  <c:v>0.88035975913742</c:v>
                </c:pt>
                <c:pt idx="824">
                  <c:v>0.88035975913742</c:v>
                </c:pt>
                <c:pt idx="825">
                  <c:v>0.88035975913742</c:v>
                </c:pt>
                <c:pt idx="826">
                  <c:v>0.88035975913742</c:v>
                </c:pt>
                <c:pt idx="827">
                  <c:v>0.88035975913742</c:v>
                </c:pt>
                <c:pt idx="828">
                  <c:v>0.88035975913742</c:v>
                </c:pt>
                <c:pt idx="829">
                  <c:v>0.88035975913742</c:v>
                </c:pt>
                <c:pt idx="830">
                  <c:v>0.88035975913742</c:v>
                </c:pt>
                <c:pt idx="831">
                  <c:v>0.88035975913742</c:v>
                </c:pt>
                <c:pt idx="832">
                  <c:v>0.88035975913742</c:v>
                </c:pt>
                <c:pt idx="833">
                  <c:v>0.88035975913742</c:v>
                </c:pt>
                <c:pt idx="834">
                  <c:v>0.88035975913742</c:v>
                </c:pt>
                <c:pt idx="835">
                  <c:v>0.88035975913742</c:v>
                </c:pt>
                <c:pt idx="836">
                  <c:v>0.88035975913742</c:v>
                </c:pt>
                <c:pt idx="837">
                  <c:v>0.88035975913742</c:v>
                </c:pt>
                <c:pt idx="838">
                  <c:v>0.88035975913742</c:v>
                </c:pt>
                <c:pt idx="839">
                  <c:v>0.88035975913742</c:v>
                </c:pt>
                <c:pt idx="840">
                  <c:v>0.88035975913742</c:v>
                </c:pt>
                <c:pt idx="841">
                  <c:v>0.88035975913742</c:v>
                </c:pt>
                <c:pt idx="842">
                  <c:v>0.88035975913742</c:v>
                </c:pt>
                <c:pt idx="843">
                  <c:v>0.88035975913742</c:v>
                </c:pt>
                <c:pt idx="844">
                  <c:v>0.88035975913742</c:v>
                </c:pt>
                <c:pt idx="845">
                  <c:v>0.88035975913742</c:v>
                </c:pt>
                <c:pt idx="846">
                  <c:v>0.88035975913742</c:v>
                </c:pt>
                <c:pt idx="847">
                  <c:v>0.88035975913742</c:v>
                </c:pt>
                <c:pt idx="848">
                  <c:v>0.88035975913742</c:v>
                </c:pt>
                <c:pt idx="849">
                  <c:v>0.88035975913742</c:v>
                </c:pt>
                <c:pt idx="850">
                  <c:v>0.88035975913742</c:v>
                </c:pt>
                <c:pt idx="851">
                  <c:v>0.88035975913742</c:v>
                </c:pt>
                <c:pt idx="852">
                  <c:v>0.88035975913742</c:v>
                </c:pt>
                <c:pt idx="853">
                  <c:v>0.88035975913742</c:v>
                </c:pt>
                <c:pt idx="854">
                  <c:v>0.88035975913742</c:v>
                </c:pt>
                <c:pt idx="855">
                  <c:v>0.88035975913742</c:v>
                </c:pt>
                <c:pt idx="856">
                  <c:v>0.88035975913742</c:v>
                </c:pt>
                <c:pt idx="857">
                  <c:v>0.88035975913742</c:v>
                </c:pt>
                <c:pt idx="858">
                  <c:v>0.88035975913742</c:v>
                </c:pt>
                <c:pt idx="859">
                  <c:v>0.88035975913742</c:v>
                </c:pt>
                <c:pt idx="860">
                  <c:v>0.88035975913742</c:v>
                </c:pt>
                <c:pt idx="861">
                  <c:v>0.88035975913742</c:v>
                </c:pt>
                <c:pt idx="862">
                  <c:v>0.88035975913742</c:v>
                </c:pt>
                <c:pt idx="863">
                  <c:v>0.88035975913742</c:v>
                </c:pt>
                <c:pt idx="864">
                  <c:v>0.88035975913742</c:v>
                </c:pt>
                <c:pt idx="865">
                  <c:v>0.88035975913742</c:v>
                </c:pt>
                <c:pt idx="866">
                  <c:v>0.88035975913742</c:v>
                </c:pt>
                <c:pt idx="867">
                  <c:v>0.88035975913742</c:v>
                </c:pt>
                <c:pt idx="868">
                  <c:v>0.88035975913742</c:v>
                </c:pt>
                <c:pt idx="869">
                  <c:v>0.88035975913742</c:v>
                </c:pt>
                <c:pt idx="870">
                  <c:v>0.88035975913742</c:v>
                </c:pt>
                <c:pt idx="871">
                  <c:v>0.879520521998109</c:v>
                </c:pt>
                <c:pt idx="872">
                  <c:v>0.879520521998109</c:v>
                </c:pt>
                <c:pt idx="873">
                  <c:v>0.879520521998109</c:v>
                </c:pt>
                <c:pt idx="874">
                  <c:v>0.879520521998109</c:v>
                </c:pt>
                <c:pt idx="875">
                  <c:v>0.879520521998109</c:v>
                </c:pt>
                <c:pt idx="876">
                  <c:v>0.879520521998109</c:v>
                </c:pt>
                <c:pt idx="877">
                  <c:v>0.879520521998109</c:v>
                </c:pt>
                <c:pt idx="878">
                  <c:v>0.879520521998109</c:v>
                </c:pt>
                <c:pt idx="879">
                  <c:v>0.879520521998109</c:v>
                </c:pt>
                <c:pt idx="880">
                  <c:v>0.879520521998109</c:v>
                </c:pt>
                <c:pt idx="881">
                  <c:v>0.879520521998109</c:v>
                </c:pt>
                <c:pt idx="882">
                  <c:v>0.879520521998109</c:v>
                </c:pt>
                <c:pt idx="883">
                  <c:v>0.879520521998109</c:v>
                </c:pt>
                <c:pt idx="884">
                  <c:v>0.879520521998109</c:v>
                </c:pt>
                <c:pt idx="885">
                  <c:v>0.879520521998109</c:v>
                </c:pt>
                <c:pt idx="886">
                  <c:v>0.879520521998109</c:v>
                </c:pt>
                <c:pt idx="887">
                  <c:v>0.879520521998109</c:v>
                </c:pt>
                <c:pt idx="888">
                  <c:v>0.879520521998109</c:v>
                </c:pt>
                <c:pt idx="889">
                  <c:v>0.879520521998109</c:v>
                </c:pt>
                <c:pt idx="890">
                  <c:v>0.879520521998109</c:v>
                </c:pt>
                <c:pt idx="891">
                  <c:v>0.879520521998109</c:v>
                </c:pt>
                <c:pt idx="892">
                  <c:v>0.879520521998109</c:v>
                </c:pt>
                <c:pt idx="893">
                  <c:v>0.879520521998109</c:v>
                </c:pt>
                <c:pt idx="894">
                  <c:v>0.879520521998109</c:v>
                </c:pt>
                <c:pt idx="895">
                  <c:v>0.879520521998109</c:v>
                </c:pt>
                <c:pt idx="896">
                  <c:v>0.879520521998109</c:v>
                </c:pt>
                <c:pt idx="897">
                  <c:v>0.879520521998109</c:v>
                </c:pt>
                <c:pt idx="898">
                  <c:v>0.879520521998109</c:v>
                </c:pt>
                <c:pt idx="899">
                  <c:v>0.879520521998109</c:v>
                </c:pt>
                <c:pt idx="900">
                  <c:v>0.879520521998109</c:v>
                </c:pt>
                <c:pt idx="901">
                  <c:v>0.879520521998109</c:v>
                </c:pt>
                <c:pt idx="902">
                  <c:v>0.879520521998109</c:v>
                </c:pt>
                <c:pt idx="903">
                  <c:v>0.879520521998109</c:v>
                </c:pt>
                <c:pt idx="904">
                  <c:v>0.879520521998109</c:v>
                </c:pt>
                <c:pt idx="905">
                  <c:v>0.879520521998109</c:v>
                </c:pt>
                <c:pt idx="906">
                  <c:v>0.879520521998109</c:v>
                </c:pt>
                <c:pt idx="907">
                  <c:v>0.879520521998109</c:v>
                </c:pt>
                <c:pt idx="908">
                  <c:v>0.879520521998109</c:v>
                </c:pt>
                <c:pt idx="909">
                  <c:v>0.879520521998109</c:v>
                </c:pt>
                <c:pt idx="910">
                  <c:v>0.879520521998109</c:v>
                </c:pt>
                <c:pt idx="911">
                  <c:v>0.879520521998109</c:v>
                </c:pt>
                <c:pt idx="912">
                  <c:v>0.879520521998109</c:v>
                </c:pt>
                <c:pt idx="913">
                  <c:v>0.879520521998109</c:v>
                </c:pt>
                <c:pt idx="914">
                  <c:v>0.879520521998109</c:v>
                </c:pt>
                <c:pt idx="915">
                  <c:v>0.878645377200101</c:v>
                </c:pt>
                <c:pt idx="916">
                  <c:v>0.878645377200101</c:v>
                </c:pt>
                <c:pt idx="917">
                  <c:v>0.878645377200101</c:v>
                </c:pt>
                <c:pt idx="918">
                  <c:v>0.876891594012077</c:v>
                </c:pt>
                <c:pt idx="919">
                  <c:v>0.876014702418065</c:v>
                </c:pt>
                <c:pt idx="920">
                  <c:v>0.875137810824052</c:v>
                </c:pt>
                <c:pt idx="921">
                  <c:v>0.87426091923004</c:v>
                </c:pt>
                <c:pt idx="922">
                  <c:v>0.87426091923004</c:v>
                </c:pt>
                <c:pt idx="923">
                  <c:v>0.87426091923004</c:v>
                </c:pt>
                <c:pt idx="924">
                  <c:v>0.87426091923004</c:v>
                </c:pt>
                <c:pt idx="925">
                  <c:v>0.87426091923004</c:v>
                </c:pt>
                <c:pt idx="926">
                  <c:v>0.873380495343605</c:v>
                </c:pt>
                <c:pt idx="927">
                  <c:v>0.873380495343605</c:v>
                </c:pt>
                <c:pt idx="928">
                  <c:v>0.873380495343605</c:v>
                </c:pt>
                <c:pt idx="929">
                  <c:v>0.873380495343605</c:v>
                </c:pt>
                <c:pt idx="930">
                  <c:v>0.873380495343605</c:v>
                </c:pt>
                <c:pt idx="931">
                  <c:v>0.873380495343605</c:v>
                </c:pt>
                <c:pt idx="932">
                  <c:v>0.872495611356429</c:v>
                </c:pt>
                <c:pt idx="933">
                  <c:v>0.872495611356429</c:v>
                </c:pt>
                <c:pt idx="934">
                  <c:v>0.872495611356429</c:v>
                </c:pt>
                <c:pt idx="935">
                  <c:v>0.872495611356429</c:v>
                </c:pt>
                <c:pt idx="936">
                  <c:v>0.872495611356429</c:v>
                </c:pt>
                <c:pt idx="937">
                  <c:v>0.872495611356429</c:v>
                </c:pt>
                <c:pt idx="938">
                  <c:v>0.872495611356429</c:v>
                </c:pt>
                <c:pt idx="939">
                  <c:v>0.872495611356429</c:v>
                </c:pt>
                <c:pt idx="940">
                  <c:v>0.872495611356429</c:v>
                </c:pt>
                <c:pt idx="941">
                  <c:v>0.872495611356429</c:v>
                </c:pt>
                <c:pt idx="942">
                  <c:v>0.872495611356429</c:v>
                </c:pt>
                <c:pt idx="943">
                  <c:v>0.872495611356429</c:v>
                </c:pt>
                <c:pt idx="944">
                  <c:v>0.872495611356429</c:v>
                </c:pt>
                <c:pt idx="945">
                  <c:v>0.872495611356429</c:v>
                </c:pt>
                <c:pt idx="946">
                  <c:v>0.872495611356429</c:v>
                </c:pt>
                <c:pt idx="947">
                  <c:v>0.872495611356429</c:v>
                </c:pt>
                <c:pt idx="948">
                  <c:v>0.872495611356429</c:v>
                </c:pt>
                <c:pt idx="949">
                  <c:v>0.872495611356429</c:v>
                </c:pt>
                <c:pt idx="950">
                  <c:v>0.872495611356429</c:v>
                </c:pt>
                <c:pt idx="951">
                  <c:v>0.872495611356429</c:v>
                </c:pt>
                <c:pt idx="952">
                  <c:v>0.872495611356429</c:v>
                </c:pt>
                <c:pt idx="953">
                  <c:v>0.872495611356429</c:v>
                </c:pt>
                <c:pt idx="954">
                  <c:v>0.872495611356429</c:v>
                </c:pt>
                <c:pt idx="955">
                  <c:v>0.872495611356429</c:v>
                </c:pt>
                <c:pt idx="956">
                  <c:v>0.872495611356429</c:v>
                </c:pt>
                <c:pt idx="957">
                  <c:v>0.872495611356429</c:v>
                </c:pt>
                <c:pt idx="958">
                  <c:v>0.872495611356429</c:v>
                </c:pt>
                <c:pt idx="959">
                  <c:v>0.872495611356429</c:v>
                </c:pt>
                <c:pt idx="960">
                  <c:v>0.872495611356429</c:v>
                </c:pt>
                <c:pt idx="961">
                  <c:v>0.872495611356429</c:v>
                </c:pt>
                <c:pt idx="962">
                  <c:v>0.872495611356429</c:v>
                </c:pt>
                <c:pt idx="963">
                  <c:v>0.872495611356429</c:v>
                </c:pt>
                <c:pt idx="964">
                  <c:v>0.872495611356429</c:v>
                </c:pt>
                <c:pt idx="965">
                  <c:v>0.872495611356429</c:v>
                </c:pt>
                <c:pt idx="966">
                  <c:v>0.872495611356429</c:v>
                </c:pt>
                <c:pt idx="967">
                  <c:v>0.872495611356429</c:v>
                </c:pt>
                <c:pt idx="968">
                  <c:v>0.872495611356429</c:v>
                </c:pt>
                <c:pt idx="969">
                  <c:v>0.872495611356429</c:v>
                </c:pt>
                <c:pt idx="970">
                  <c:v>0.872495611356429</c:v>
                </c:pt>
                <c:pt idx="971">
                  <c:v>0.872495611356429</c:v>
                </c:pt>
                <c:pt idx="972">
                  <c:v>0.872495611356429</c:v>
                </c:pt>
                <c:pt idx="973">
                  <c:v>0.872495611356429</c:v>
                </c:pt>
                <c:pt idx="974">
                  <c:v>0.872495611356429</c:v>
                </c:pt>
                <c:pt idx="975">
                  <c:v>0.872495611356429</c:v>
                </c:pt>
                <c:pt idx="976">
                  <c:v>0.872495611356429</c:v>
                </c:pt>
                <c:pt idx="977">
                  <c:v>0.872495611356429</c:v>
                </c:pt>
                <c:pt idx="978">
                  <c:v>0.872495611356429</c:v>
                </c:pt>
                <c:pt idx="979">
                  <c:v>0.872495611356429</c:v>
                </c:pt>
                <c:pt idx="980">
                  <c:v>0.872495611356429</c:v>
                </c:pt>
                <c:pt idx="981">
                  <c:v>0.872495611356429</c:v>
                </c:pt>
                <c:pt idx="982">
                  <c:v>0.872495611356429</c:v>
                </c:pt>
                <c:pt idx="983">
                  <c:v>0.872495611356429</c:v>
                </c:pt>
                <c:pt idx="984">
                  <c:v>0.872495611356429</c:v>
                </c:pt>
                <c:pt idx="985">
                  <c:v>0.872495611356429</c:v>
                </c:pt>
                <c:pt idx="986">
                  <c:v>0.872495611356429</c:v>
                </c:pt>
                <c:pt idx="987">
                  <c:v>0.872495611356429</c:v>
                </c:pt>
                <c:pt idx="988">
                  <c:v>0.872495611356429</c:v>
                </c:pt>
                <c:pt idx="989">
                  <c:v>0.872495611356429</c:v>
                </c:pt>
                <c:pt idx="990">
                  <c:v>0.872495611356429</c:v>
                </c:pt>
                <c:pt idx="991">
                  <c:v>0.872495611356429</c:v>
                </c:pt>
                <c:pt idx="992">
                  <c:v>0.872495611356429</c:v>
                </c:pt>
                <c:pt idx="993">
                  <c:v>0.872495611356429</c:v>
                </c:pt>
                <c:pt idx="994">
                  <c:v>0.872495611356429</c:v>
                </c:pt>
                <c:pt idx="995">
                  <c:v>0.872495611356429</c:v>
                </c:pt>
                <c:pt idx="996">
                  <c:v>0.872495611356429</c:v>
                </c:pt>
                <c:pt idx="997">
                  <c:v>0.872495611356429</c:v>
                </c:pt>
                <c:pt idx="998">
                  <c:v>0.872495611356429</c:v>
                </c:pt>
                <c:pt idx="999">
                  <c:v>0.872495611356429</c:v>
                </c:pt>
                <c:pt idx="1000">
                  <c:v>0.872495611356429</c:v>
                </c:pt>
                <c:pt idx="1001">
                  <c:v>0.872495611356429</c:v>
                </c:pt>
                <c:pt idx="1002">
                  <c:v>0.872495611356429</c:v>
                </c:pt>
                <c:pt idx="1003">
                  <c:v>0.872495611356429</c:v>
                </c:pt>
                <c:pt idx="1004">
                  <c:v>0.872495611356429</c:v>
                </c:pt>
                <c:pt idx="1005">
                  <c:v>0.872495611356429</c:v>
                </c:pt>
                <c:pt idx="1006">
                  <c:v>0.872495611356429</c:v>
                </c:pt>
                <c:pt idx="1007">
                  <c:v>0.872495611356429</c:v>
                </c:pt>
                <c:pt idx="1008">
                  <c:v>0.872495611356429</c:v>
                </c:pt>
                <c:pt idx="1009">
                  <c:v>0.872495611356429</c:v>
                </c:pt>
                <c:pt idx="1010">
                  <c:v>0.872495611356429</c:v>
                </c:pt>
                <c:pt idx="1011">
                  <c:v>0.872495611356429</c:v>
                </c:pt>
                <c:pt idx="1012">
                  <c:v>0.872495611356429</c:v>
                </c:pt>
                <c:pt idx="1013">
                  <c:v>0.872495611356429</c:v>
                </c:pt>
                <c:pt idx="1014">
                  <c:v>0.872495611356429</c:v>
                </c:pt>
                <c:pt idx="1015">
                  <c:v>0.872495611356429</c:v>
                </c:pt>
                <c:pt idx="1016">
                  <c:v>0.872495611356429</c:v>
                </c:pt>
                <c:pt idx="1017">
                  <c:v>0.872495611356429</c:v>
                </c:pt>
                <c:pt idx="1018">
                  <c:v>0.872495611356429</c:v>
                </c:pt>
                <c:pt idx="1019">
                  <c:v>0.872495611356429</c:v>
                </c:pt>
                <c:pt idx="1020">
                  <c:v>0.872495611356429</c:v>
                </c:pt>
                <c:pt idx="1021">
                  <c:v>0.872495611356429</c:v>
                </c:pt>
                <c:pt idx="1022">
                  <c:v>0.872495611356429</c:v>
                </c:pt>
                <c:pt idx="1023">
                  <c:v>0.872495611356429</c:v>
                </c:pt>
                <c:pt idx="1024">
                  <c:v>0.872495611356429</c:v>
                </c:pt>
                <c:pt idx="1025">
                  <c:v>0.872495611356429</c:v>
                </c:pt>
                <c:pt idx="1026">
                  <c:v>0.872495611356429</c:v>
                </c:pt>
                <c:pt idx="1027">
                  <c:v>0.872495611356429</c:v>
                </c:pt>
                <c:pt idx="1028">
                  <c:v>0.872495611356429</c:v>
                </c:pt>
                <c:pt idx="1029">
                  <c:v>0.872495611356429</c:v>
                </c:pt>
                <c:pt idx="1030">
                  <c:v>0.872495611356429</c:v>
                </c:pt>
                <c:pt idx="1031">
                  <c:v>0.872495611356429</c:v>
                </c:pt>
                <c:pt idx="1032">
                  <c:v>0.872495611356429</c:v>
                </c:pt>
                <c:pt idx="1033">
                  <c:v>0.872495611356429</c:v>
                </c:pt>
                <c:pt idx="1034">
                  <c:v>0.872495611356429</c:v>
                </c:pt>
                <c:pt idx="1035">
                  <c:v>0.872495611356429</c:v>
                </c:pt>
                <c:pt idx="1036">
                  <c:v>0.872495611356429</c:v>
                </c:pt>
                <c:pt idx="1037">
                  <c:v>0.872495611356429</c:v>
                </c:pt>
                <c:pt idx="1038">
                  <c:v>0.872495611356429</c:v>
                </c:pt>
                <c:pt idx="1039">
                  <c:v>0.872495611356429</c:v>
                </c:pt>
                <c:pt idx="1040">
                  <c:v>0.872495611356429</c:v>
                </c:pt>
                <c:pt idx="1041">
                  <c:v>0.872495611356429</c:v>
                </c:pt>
                <c:pt idx="1042">
                  <c:v>0.872495611356429</c:v>
                </c:pt>
                <c:pt idx="1043">
                  <c:v>0.872495611356429</c:v>
                </c:pt>
                <c:pt idx="1044">
                  <c:v>0.871498473514878</c:v>
                </c:pt>
                <c:pt idx="1045">
                  <c:v>0.871498473514878</c:v>
                </c:pt>
                <c:pt idx="1046">
                  <c:v>0.871498473514878</c:v>
                </c:pt>
                <c:pt idx="1047">
                  <c:v>0.87049904865993</c:v>
                </c:pt>
                <c:pt idx="1048">
                  <c:v>0.87049904865993</c:v>
                </c:pt>
                <c:pt idx="1049">
                  <c:v>0.869498475040781</c:v>
                </c:pt>
                <c:pt idx="1050">
                  <c:v>0.868497901421631</c:v>
                </c:pt>
                <c:pt idx="1051">
                  <c:v>0.867497327802482</c:v>
                </c:pt>
                <c:pt idx="1052">
                  <c:v>0.866496754183333</c:v>
                </c:pt>
                <c:pt idx="1053">
                  <c:v>0.866496754183333</c:v>
                </c:pt>
                <c:pt idx="1054">
                  <c:v>0.865495023831676</c:v>
                </c:pt>
                <c:pt idx="1055">
                  <c:v>0.865495023831676</c:v>
                </c:pt>
                <c:pt idx="1056">
                  <c:v>0.865495023831676</c:v>
                </c:pt>
                <c:pt idx="1057">
                  <c:v>0.865495023831676</c:v>
                </c:pt>
                <c:pt idx="1058">
                  <c:v>0.865495023831676</c:v>
                </c:pt>
                <c:pt idx="1059">
                  <c:v>0.865495023831676</c:v>
                </c:pt>
                <c:pt idx="1060">
                  <c:v>0.865495023831676</c:v>
                </c:pt>
                <c:pt idx="1061">
                  <c:v>0.865495023831676</c:v>
                </c:pt>
                <c:pt idx="1062">
                  <c:v>0.865495023831676</c:v>
                </c:pt>
                <c:pt idx="1063">
                  <c:v>0.864483931514115</c:v>
                </c:pt>
                <c:pt idx="1064">
                  <c:v>0.864483931514115</c:v>
                </c:pt>
                <c:pt idx="1065">
                  <c:v>0.864483931514115</c:v>
                </c:pt>
                <c:pt idx="1066">
                  <c:v>0.864483931514115</c:v>
                </c:pt>
                <c:pt idx="1067">
                  <c:v>0.864483931514115</c:v>
                </c:pt>
                <c:pt idx="1068">
                  <c:v>0.864483931514115</c:v>
                </c:pt>
                <c:pt idx="1069">
                  <c:v>0.864483931514115</c:v>
                </c:pt>
                <c:pt idx="1070">
                  <c:v>0.864483931514115</c:v>
                </c:pt>
                <c:pt idx="1071">
                  <c:v>0.864483931514115</c:v>
                </c:pt>
                <c:pt idx="1072">
                  <c:v>0.862442647142181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293384"/>
        <c:axId val="2116296392"/>
      </c:scatterChart>
      <c:valAx>
        <c:axId val="2116293384"/>
        <c:scaling>
          <c:orientation val="minMax"/>
          <c:max val="60.0"/>
        </c:scaling>
        <c:delete val="0"/>
        <c:axPos val="b"/>
        <c:numFmt formatCode="_(* #,##0_);_(* \(#,##0\);_(* &quot;-&quot;??_);_(@_)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6296392"/>
        <c:crosses val="autoZero"/>
        <c:crossBetween val="midCat"/>
        <c:majorUnit val="20.0"/>
      </c:valAx>
      <c:valAx>
        <c:axId val="2116296392"/>
        <c:scaling>
          <c:orientation val="minMax"/>
          <c:max val="1.0"/>
          <c:min val="0.8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en-US"/>
          </a:p>
        </c:txPr>
        <c:crossAx val="2116293384"/>
        <c:crossesAt val="0.0"/>
        <c:crossBetween val="midCat"/>
        <c:maj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97186980266163"/>
          <c:y val="0.0"/>
          <c:w val="0.924602521013011"/>
          <c:h val="0.96071720006407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7"/>
          </c:marker>
          <c:errBars>
            <c:errDir val="x"/>
            <c:errBarType val="both"/>
            <c:errValType val="cust"/>
            <c:noEndCap val="0"/>
            <c:plus>
              <c:numRef>
                <c:f>'[Reduced Forest Plot.xlsx]Sheet1'!$Z$3:$Z$19</c:f>
                <c:numCache>
                  <c:formatCode>General</c:formatCode>
                  <c:ptCount val="17"/>
                  <c:pt idx="1">
                    <c:v>0.17</c:v>
                  </c:pt>
                  <c:pt idx="2">
                    <c:v>0.0</c:v>
                  </c:pt>
                  <c:pt idx="3">
                    <c:v>0.0</c:v>
                  </c:pt>
                  <c:pt idx="4">
                    <c:v>0.25</c:v>
                  </c:pt>
                  <c:pt idx="5">
                    <c:v>0.23</c:v>
                  </c:pt>
                  <c:pt idx="8">
                    <c:v>0.26</c:v>
                  </c:pt>
                  <c:pt idx="9">
                    <c:v>0.23</c:v>
                  </c:pt>
                  <c:pt idx="11">
                    <c:v>0.0</c:v>
                  </c:pt>
                  <c:pt idx="12">
                    <c:v>0.21</c:v>
                  </c:pt>
                  <c:pt idx="13">
                    <c:v>0.28</c:v>
                  </c:pt>
                </c:numCache>
              </c:numRef>
            </c:plus>
            <c:minus>
              <c:numRef>
                <c:f>'[Reduced Forest Plot.xlsx]Sheet1'!$Y$3:$Y$19</c:f>
                <c:numCache>
                  <c:formatCode>General</c:formatCode>
                  <c:ptCount val="17"/>
                  <c:pt idx="1">
                    <c:v>0.14</c:v>
                  </c:pt>
                  <c:pt idx="2">
                    <c:v>0.0</c:v>
                  </c:pt>
                  <c:pt idx="3">
                    <c:v>0.0</c:v>
                  </c:pt>
                  <c:pt idx="4">
                    <c:v>0.19</c:v>
                  </c:pt>
                  <c:pt idx="5">
                    <c:v>0.19</c:v>
                  </c:pt>
                  <c:pt idx="8">
                    <c:v>0.2</c:v>
                  </c:pt>
                  <c:pt idx="9">
                    <c:v>0.17</c:v>
                  </c:pt>
                  <c:pt idx="11">
                    <c:v>0.0</c:v>
                  </c:pt>
                  <c:pt idx="12">
                    <c:v>0.17</c:v>
                  </c:pt>
                  <c:pt idx="13">
                    <c:v>0.2</c:v>
                  </c:pt>
                </c:numCache>
              </c:numRef>
            </c:minus>
            <c:spPr>
              <a:ln w="25400">
                <a:solidFill>
                  <a:schemeClr val="accent1">
                    <a:shade val="95000"/>
                    <a:satMod val="105000"/>
                  </a:schemeClr>
                </a:solidFill>
              </a:ln>
            </c:spPr>
          </c:errBars>
          <c:xVal>
            <c:numRef>
              <c:f>'[Reduced Forest Plot.xlsx]Sheet1'!$V$3:$V$17</c:f>
              <c:numCache>
                <c:formatCode>General</c:formatCode>
                <c:ptCount val="15"/>
                <c:pt idx="1">
                  <c:v>0.76</c:v>
                </c:pt>
                <c:pt idx="4" formatCode="_(* #,##0.00_);_(* \(#,##0.00\);_(* &quot;-&quot;??_);_(@_)">
                  <c:v>0.7</c:v>
                </c:pt>
                <c:pt idx="5" formatCode="_(* #,##0.00_);_(* \(#,##0.00\);_(* &quot;-&quot;??_);_(@_)">
                  <c:v>0.81</c:v>
                </c:pt>
                <c:pt idx="8" formatCode="_(* #,##0.00_);_(* \(#,##0.00\);_(* &quot;-&quot;??_);_(@_)">
                  <c:v>0.85</c:v>
                </c:pt>
                <c:pt idx="9" formatCode="_(* #,##0.00_);_(* \(#,##0.00\);_(* &quot;-&quot;??_);_(@_)">
                  <c:v>0.67</c:v>
                </c:pt>
                <c:pt idx="12" formatCode="_(* #,##0.00_);_(* \(#,##0.00\);_(* &quot;-&quot;??_);_(@_)">
                  <c:v>0.81</c:v>
                </c:pt>
                <c:pt idx="13" formatCode="_(* #,##0.00_);_(* \(#,##0.00\);_(* &quot;-&quot;??_);_(@_)">
                  <c:v>0.67</c:v>
                </c:pt>
              </c:numCache>
            </c:numRef>
          </c:xVal>
          <c:yVal>
            <c:numRef>
              <c:f>'[Reduced Forest Plot.xlsx]Sheet1'!$U$3:$U$17</c:f>
              <c:numCache>
                <c:formatCode>General</c:formatCode>
                <c:ptCount val="15"/>
                <c:pt idx="0">
                  <c:v>15.0</c:v>
                </c:pt>
                <c:pt idx="1">
                  <c:v>14.0</c:v>
                </c:pt>
                <c:pt idx="2">
                  <c:v>13.0</c:v>
                </c:pt>
                <c:pt idx="3">
                  <c:v>12.0</c:v>
                </c:pt>
                <c:pt idx="4">
                  <c:v>11.0</c:v>
                </c:pt>
                <c:pt idx="5">
                  <c:v>10.0</c:v>
                </c:pt>
                <c:pt idx="6">
                  <c:v>9.0</c:v>
                </c:pt>
                <c:pt idx="7">
                  <c:v>8.0</c:v>
                </c:pt>
                <c:pt idx="8">
                  <c:v>7.0</c:v>
                </c:pt>
                <c:pt idx="9">
                  <c:v>6.0</c:v>
                </c:pt>
                <c:pt idx="10">
                  <c:v>5.0</c:v>
                </c:pt>
                <c:pt idx="11">
                  <c:v>4.0</c:v>
                </c:pt>
                <c:pt idx="12">
                  <c:v>3.0</c:v>
                </c:pt>
                <c:pt idx="13">
                  <c:v>2.0</c:v>
                </c:pt>
                <c:pt idx="14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0097128"/>
        <c:axId val="-2067206840"/>
      </c:scatterChart>
      <c:valAx>
        <c:axId val="2120097128"/>
        <c:scaling>
          <c:orientation val="minMax"/>
          <c:max val="2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en-US"/>
          </a:p>
        </c:txPr>
        <c:crossAx val="-2067206840"/>
        <c:crossesAt val="1.0"/>
        <c:crossBetween val="midCat"/>
      </c:valAx>
      <c:valAx>
        <c:axId val="-2067206840"/>
        <c:scaling>
          <c:orientation val="minMax"/>
          <c:max val="15.0"/>
          <c:min val="1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solidFill>
              <a:schemeClr val="accent1"/>
            </a:solidFill>
          </a:ln>
        </c:spPr>
        <c:crossAx val="2120097128"/>
        <c:crossesAt val="1.0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3038477" cy="464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42" tIns="45022" rIns="90042" bIns="450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2" y="3"/>
            <a:ext cx="3038477" cy="464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42" tIns="45022" rIns="90042" bIns="450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29830"/>
            <a:ext cx="3038477" cy="464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42" tIns="45022" rIns="90042" bIns="450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2" y="8829830"/>
            <a:ext cx="3038477" cy="464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42" tIns="45022" rIns="90042" bIns="450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fld id="{2DE04D31-8E5C-40E7-BB17-F0EBBED28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1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48001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2" tIns="45022" rIns="90042" bIns="450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5" y="0"/>
            <a:ext cx="3048001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2" tIns="45022" rIns="90042" bIns="450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fld id="{2654798A-409A-44E2-9466-8DFECFC14F17}" type="datetimeFigureOut">
              <a:rPr lang="en-US"/>
              <a:pPr>
                <a:defRPr/>
              </a:pPr>
              <a:t>2/16/16</a:t>
            </a:fld>
            <a:endParaRPr lang="en-US"/>
          </a:p>
        </p:txBody>
      </p:sp>
      <p:sp>
        <p:nvSpPr>
          <p:cNvPr id="15364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0563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6" y="4448475"/>
            <a:ext cx="5181598" cy="41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2" tIns="45022" rIns="90042" bIns="45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20235"/>
            <a:ext cx="3048001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2" tIns="45022" rIns="90042" bIns="450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5" y="8820235"/>
            <a:ext cx="3048001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2" tIns="45022" rIns="90042" bIns="450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8" charset="0"/>
                <a:ea typeface="Arial" pitchFamily="-128" charset="0"/>
                <a:cs typeface="Arial" pitchFamily="-128" charset="0"/>
              </a:defRPr>
            </a:lvl1pPr>
          </a:lstStyle>
          <a:p>
            <a:pPr>
              <a:defRPr/>
            </a:pPr>
            <a:fld id="{2A818292-C665-4EB2-873A-727ACC9D3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6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8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2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0E3CD-BD63-4D5F-9E92-6629D9CCFC6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692150"/>
            <a:ext cx="4600575" cy="3451225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918" y="4373114"/>
            <a:ext cx="5415275" cy="4140466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0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17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0759" indent="-277215" defTabSz="89017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8862" indent="-221772" defTabSz="89017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2407" indent="-221772" defTabSz="89017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95951" indent="-221772" defTabSz="89017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9497" indent="-221772" algn="ctr" defTabSz="8901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83042" indent="-221772" algn="ctr" defTabSz="8901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26587" indent="-221772" algn="ctr" defTabSz="8901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70131" indent="-221772" algn="ctr" defTabSz="8901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C54706-018C-4723-8CCC-209678529F4E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87388"/>
            <a:ext cx="4568825" cy="3427412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582" y="4344820"/>
            <a:ext cx="5534360" cy="41137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787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1155700"/>
            <a:ext cx="9144000" cy="1711325"/>
          </a:xfrm>
          <a:prstGeom prst="rect">
            <a:avLst/>
          </a:prstGeom>
          <a:solidFill>
            <a:srgbClr val="FFD6B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Arial" pitchFamily="-128" charset="0"/>
              <a:ea typeface="Arial" pitchFamily="-128" charset="0"/>
              <a:cs typeface="Arial" pitchFamily="-12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6538"/>
            <a:ext cx="7772400" cy="1143000"/>
          </a:xfrm>
        </p:spPr>
        <p:txBody>
          <a:bodyPr/>
          <a:lstStyle>
            <a:lvl1pPr>
              <a:defRPr sz="3400">
                <a:ea typeface="Arial" pitchFamily="-7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3058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E15937"/>
                </a:solidFill>
                <a:ea typeface="Arial" pitchFamily="-7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03225"/>
            <a:ext cx="9144000" cy="876300"/>
          </a:xfrm>
          <a:prstGeom prst="rect">
            <a:avLst/>
          </a:prstGeom>
          <a:solidFill>
            <a:srgbClr val="FFD6B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Arial" pitchFamily="-128" charset="0"/>
              <a:ea typeface="Arial" pitchFamily="-128" charset="0"/>
              <a:cs typeface="Arial" pitchFamily="-12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Arial" pitchFamily="-128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Arial" pitchFamily="-12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Arial" pitchFamily="-12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Arial" pitchFamily="-12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Arial" pitchFamily="-12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har char="•"/>
        <a:defRPr sz="2800">
          <a:solidFill>
            <a:schemeClr val="bg1"/>
          </a:solidFill>
          <a:latin typeface="+mn-lt"/>
          <a:ea typeface="Arial" pitchFamily="-128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har char="–"/>
        <a:defRPr sz="2800">
          <a:solidFill>
            <a:schemeClr val="bg1"/>
          </a:solidFill>
          <a:latin typeface="+mn-lt"/>
          <a:ea typeface="Arial" pitchFamily="-128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Char char="•"/>
        <a:defRPr sz="2800">
          <a:solidFill>
            <a:schemeClr val="bg1"/>
          </a:solidFill>
          <a:latin typeface="+mn-lt"/>
          <a:ea typeface="Arial" pitchFamily="-128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Char char="–"/>
        <a:defRPr sz="2800">
          <a:solidFill>
            <a:schemeClr val="bg1"/>
          </a:solidFill>
          <a:latin typeface="+mn-lt"/>
          <a:ea typeface="Arial" pitchFamily="-128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Char char="»"/>
        <a:defRPr sz="2800">
          <a:solidFill>
            <a:schemeClr val="bg1"/>
          </a:solidFill>
          <a:latin typeface="+mn-lt"/>
          <a:ea typeface="Arial" pitchFamily="-128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1217613"/>
            <a:ext cx="9144000" cy="1763712"/>
          </a:xfrm>
          <a:prstGeom prst="rect">
            <a:avLst/>
          </a:prstGeom>
          <a:solidFill>
            <a:srgbClr val="FFD6B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410" name="Placeholder 4"/>
          <p:cNvSpPr>
            <a:spLocks noGrp="1" noChangeArrowheads="1"/>
          </p:cNvSpPr>
          <p:nvPr>
            <p:ph type="ctrTitle"/>
          </p:nvPr>
        </p:nvSpPr>
        <p:spPr>
          <a:xfrm>
            <a:off x="0" y="1506538"/>
            <a:ext cx="9143999" cy="1143000"/>
          </a:xfrm>
        </p:spPr>
        <p:txBody>
          <a:bodyPr/>
          <a:lstStyle/>
          <a:p>
            <a:r>
              <a:rPr lang="en-US" sz="3200" dirty="0" smtClean="0"/>
              <a:t>Main Results</a:t>
            </a:r>
            <a:br>
              <a:rPr lang="en-US" sz="3200" dirty="0" smtClean="0"/>
            </a:br>
            <a:r>
              <a:rPr lang="en-US" sz="3200" dirty="0" smtClean="0"/>
              <a:t>Insulin Resistance Intervention after Stroke (IRIS) Trial</a:t>
            </a:r>
            <a:endParaRPr lang="en-US" sz="3200" dirty="0"/>
          </a:p>
        </p:txBody>
      </p:sp>
      <p:sp>
        <p:nvSpPr>
          <p:cNvPr id="17411" name="Placeholder 5"/>
          <p:cNvSpPr>
            <a:spLocks noGrp="1" noChangeArrowheads="1"/>
          </p:cNvSpPr>
          <p:nvPr>
            <p:ph type="subTitle" idx="1"/>
          </p:nvPr>
        </p:nvSpPr>
        <p:spPr>
          <a:xfrm>
            <a:off x="1416353" y="4735079"/>
            <a:ext cx="6400800" cy="200821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Walter N. Kernan, MD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Professor of Medicine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Yale School of Medicine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February 17, 2016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975100" y="3244850"/>
            <a:ext cx="1206500" cy="1181100"/>
            <a:chOff x="3975100" y="3305322"/>
            <a:chExt cx="1206500" cy="1120628"/>
          </a:xfrm>
        </p:grpSpPr>
        <p:sp>
          <p:nvSpPr>
            <p:cNvPr id="6" name="Rectangle 5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589631"/>
              </p:ext>
            </p:extLst>
          </p:nvPr>
        </p:nvGraphicFramePr>
        <p:xfrm>
          <a:off x="102572" y="2463320"/>
          <a:ext cx="8938855" cy="234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987"/>
                <a:gridCol w="965675"/>
                <a:gridCol w="965674"/>
                <a:gridCol w="940038"/>
                <a:gridCol w="939992"/>
                <a:gridCol w="2166243"/>
                <a:gridCol w="1004246"/>
              </a:tblGrid>
              <a:tr h="7408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Pioglitazone (N=1939)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Placebo (N=1937)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0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%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(No.)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  %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(No.)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Hazard Ratio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(95% CI)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0834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Stroke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 MI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(175)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(228)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(0.62, 0.93)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0" name="Rectangle 9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268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988055"/>
              </p:ext>
            </p:extLst>
          </p:nvPr>
        </p:nvGraphicFramePr>
        <p:xfrm>
          <a:off x="1986073" y="1545466"/>
          <a:ext cx="6700727" cy="436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318" y="2910626"/>
            <a:ext cx="17267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Cumulative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Event-Free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Survival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Probability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2153" y="5911403"/>
            <a:ext cx="218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Months in Trial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2445" y="4529353"/>
            <a:ext cx="5692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HR, 0.76; 95% CI, 0.62 to 0.93; P=0.007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7087" y="2107190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Pioglitazone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0016" y="3369029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Placebo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3344" y="5449738"/>
            <a:ext cx="891591" cy="461665"/>
          </a:xfrm>
          <a:prstGeom prst="rect">
            <a:avLst/>
          </a:prstGeom>
          <a:solidFill>
            <a:srgbClr val="FFECDB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0    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7" name="Rectangle 16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32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222388"/>
              </p:ext>
            </p:extLst>
          </p:nvPr>
        </p:nvGraphicFramePr>
        <p:xfrm>
          <a:off x="457200" y="1417638"/>
          <a:ext cx="7949715" cy="4791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955"/>
                <a:gridCol w="852629"/>
                <a:gridCol w="822416"/>
                <a:gridCol w="752914"/>
                <a:gridCol w="847286"/>
                <a:gridCol w="1817855"/>
                <a:gridCol w="1102660"/>
              </a:tblGrid>
              <a:tr h="743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Pioglitazone (N=1939)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Placebo (N=1937)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Outcome*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(No.)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(No.)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Hazard Ratio</a:t>
                      </a:r>
                      <a:endParaRPr lang="en-US" sz="2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(95% CI)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Stroke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(127)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(154)  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(96)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6.6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(128)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Stroke/MI/HF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(206)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12.9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(249)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(73)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7.7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(149)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Death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(136)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7.5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(146)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748">
                <a:tc gridSpan="7">
                  <a:txBody>
                    <a:bodyPr/>
                    <a:lstStyle/>
                    <a:p>
                      <a:pPr marL="1143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*ACS=Acute coronary syndrome (unstable angina or MI). HF=heart failure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0" name="Rectangle 9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154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Glucose-Related Subgroups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/>
              <a:t>O</a:t>
            </a:r>
            <a:r>
              <a:rPr lang="en-US" dirty="0" smtClean="0"/>
              <a:t>ut of 13 total subgroups examined)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19187"/>
              </p:ext>
            </p:extLst>
          </p:nvPr>
        </p:nvGraphicFramePr>
        <p:xfrm>
          <a:off x="1776046" y="1644161"/>
          <a:ext cx="7367954" cy="454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84118" y="1728180"/>
            <a:ext cx="188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All Participants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73923" y="6187707"/>
            <a:ext cx="5894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Pioglitazone Better             Placebo Better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171" y="2277207"/>
            <a:ext cx="22028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IFG (≥100 mg/</a:t>
            </a:r>
            <a:r>
              <a:rPr lang="en-US" sz="2000" dirty="0" err="1">
                <a:solidFill>
                  <a:schemeClr val="bg1"/>
                </a:solidFill>
              </a:rPr>
              <a:t>dL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Present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Absent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161" y="3442367"/>
            <a:ext cx="9717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HOMA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≥4.6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&lt; 4.6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6631" y="4599564"/>
            <a:ext cx="17379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Glycated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Hgb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≥5.7%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&lt;5.7%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4518" y="2738318"/>
            <a:ext cx="66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0.11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4518" y="391496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0.10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4518" y="5110077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0.85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9" y="1302245"/>
            <a:ext cx="2871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P-Value For Interaction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21" name="Rectangle 20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154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Adverse Events*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409798"/>
              </p:ext>
            </p:extLst>
          </p:nvPr>
        </p:nvGraphicFramePr>
        <p:xfrm>
          <a:off x="723039" y="1417638"/>
          <a:ext cx="749104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469"/>
                <a:gridCol w="862163"/>
                <a:gridCol w="1072144"/>
                <a:gridCol w="944915"/>
                <a:gridCol w="1089212"/>
                <a:gridCol w="10871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# Participants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Pioglitazone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(N=1939)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(N=1937)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%     (N)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Bone fracture†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(99)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(66)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&lt;0.01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Heart failure†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2.6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(51)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(42)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0.35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Incident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cancer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6.9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(133)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7.7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(150)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Serious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=life threatening or resulting in death, h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ospitalization, or persistent disability.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†Previously reported to be associated with pioglitazone or drugs in its class.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0" name="Rectangle 9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078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Non-Serious Adverse Events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679597"/>
              </p:ext>
            </p:extLst>
          </p:nvPr>
        </p:nvGraphicFramePr>
        <p:xfrm>
          <a:off x="309281" y="1869268"/>
          <a:ext cx="837751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724"/>
                <a:gridCol w="2162402"/>
                <a:gridCol w="1747106"/>
                <a:gridCol w="11742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Pioglitazone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(N=1939)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(N=1937)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bg1"/>
                          </a:solidFill>
                        </a:rPr>
                        <a:t>%   (No. Participants)</a:t>
                      </a:r>
                      <a:endParaRPr lang="en-US" sz="2400" i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Weight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Gain†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  At Year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4, mean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2.6 kg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0.5 kg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&lt;0.01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New or worse edema†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36 (691)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25 (483)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&lt;0.01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New or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worse SOB†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18 (342)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15 (292)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†Previously reported to be associated with pioglitazone or drugs in its class.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0" name="Rectangle 9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223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6" y="1780709"/>
            <a:ext cx="8417859" cy="4552856"/>
          </a:xfrm>
          <a:ln w="22225"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Among insulin resistant, non-diabetic patients with ischemic stroke or TIA, pioglitazone prevented: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Stroke or MI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Absolute Risk Reduction = 2.9%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Relative Risk Reduction = 24%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Diabetes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Absolute Risk Reduction = 3.9%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Relative Risk Reduction = 52%</a:t>
            </a:r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However, serious bone fracture was more common with pioglitazone:</a:t>
            </a:r>
          </a:p>
          <a:p>
            <a:pPr marL="5143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		5.1% vs. 3.2% over 5 years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9" name="Rectangle 8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79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824"/>
            <a:ext cx="8229600" cy="2743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Insulin resistance affects </a:t>
            </a:r>
            <a:r>
              <a:rPr lang="en-US" dirty="0" smtClean="0"/>
              <a:t>the majority of non-diabetic patients with ischemic stroke or TIA.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For </a:t>
            </a:r>
            <a:r>
              <a:rPr lang="en-US" dirty="0"/>
              <a:t>the first </a:t>
            </a:r>
            <a:r>
              <a:rPr lang="en-US" dirty="0" smtClean="0"/>
              <a:t>time, </a:t>
            </a:r>
            <a:r>
              <a:rPr lang="en-US" dirty="0"/>
              <a:t>a therapy directed at insulin resistance has been shown to prevent </a:t>
            </a:r>
            <a:r>
              <a:rPr lang="en-US" dirty="0" smtClean="0"/>
              <a:t>cardiac and cerebrovascular events for these patients.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9" name="Rectangle 8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205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b="1" dirty="0" smtClean="0"/>
              <a:t>U.S. National </a:t>
            </a:r>
            <a:r>
              <a:rPr lang="en-US" altLang="en-US" b="1" dirty="0"/>
              <a:t>Institute of </a:t>
            </a:r>
            <a:endParaRPr lang="en-US" altLang="en-US" b="1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b="1" dirty="0" smtClean="0"/>
              <a:t>Neurological </a:t>
            </a:r>
            <a:r>
              <a:rPr lang="en-US" altLang="en-US" b="1" dirty="0"/>
              <a:t>Disorders and </a:t>
            </a:r>
            <a:r>
              <a:rPr lang="en-US" altLang="en-US" b="1" dirty="0" smtClean="0"/>
              <a:t>Stroke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b="1" dirty="0" smtClean="0"/>
              <a:t>(Grant # </a:t>
            </a:r>
            <a:r>
              <a:rPr lang="en-US" b="1" dirty="0" smtClean="0"/>
              <a:t>U01NS044976)</a:t>
            </a:r>
            <a:endParaRPr lang="en-US" altLang="en-US" b="1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 algn="ctr">
              <a:spcAft>
                <a:spcPts val="0"/>
              </a:spcAft>
              <a:buFontTx/>
              <a:buNone/>
            </a:pPr>
            <a:r>
              <a:rPr lang="en-US" altLang="en-US" sz="2400" dirty="0" smtClean="0"/>
              <a:t>Pioglitazone, Matching Placebo and </a:t>
            </a:r>
          </a:p>
          <a:p>
            <a:pPr algn="ctr">
              <a:spcAft>
                <a:spcPts val="0"/>
              </a:spcAft>
              <a:buFontTx/>
              <a:buNone/>
            </a:pPr>
            <a:r>
              <a:rPr lang="en-US" altLang="en-US" sz="2400" dirty="0" smtClean="0"/>
              <a:t>Funds for Blood Storage Provided by</a:t>
            </a:r>
            <a:endParaRPr lang="en-US" alt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/>
              <a:t>Takeda Pharmaceuticals </a:t>
            </a:r>
            <a:r>
              <a:rPr lang="en-US" altLang="en-US" sz="2400" dirty="0" smtClean="0"/>
              <a:t>International, </a:t>
            </a:r>
            <a:r>
              <a:rPr lang="en-US" altLang="en-US" sz="2400" dirty="0"/>
              <a:t>Inc.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7" name="Rectangle 6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379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0415"/>
            <a:ext cx="8229600" cy="16237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Insulin resistance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physiological state in which a normal amount of insulin produces a subnormal cellular response.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917" y="6463031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B7D56"/>
                </a:solidFill>
              </a:rPr>
              <a:t>WN Kernan </a:t>
            </a:r>
            <a:r>
              <a:rPr lang="en-US" sz="1800" i="1" dirty="0" smtClean="0">
                <a:solidFill>
                  <a:srgbClr val="FB7D56"/>
                </a:solidFill>
              </a:rPr>
              <a:t>Neurology</a:t>
            </a:r>
            <a:r>
              <a:rPr lang="en-US" sz="1800" dirty="0" smtClean="0">
                <a:solidFill>
                  <a:srgbClr val="FB7D56"/>
                </a:solidFill>
              </a:rPr>
              <a:t> 2002;59:809</a:t>
            </a:r>
            <a:endParaRPr lang="en-US" sz="1800" dirty="0">
              <a:solidFill>
                <a:srgbClr val="FB7D56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14116"/>
            <a:ext cx="3606324" cy="34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153256" y="2914116"/>
            <a:ext cx="453354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Consequences:</a:t>
            </a:r>
            <a:endParaRPr lang="en-US" sz="2800" dirty="0">
              <a:solidFill>
                <a:srgbClr val="C00000"/>
              </a:solidFill>
            </a:endParaRP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</a:rPr>
              <a:t>Hyperinsulinemia</a:t>
            </a:r>
            <a:endParaRPr lang="en-US" sz="2800" dirty="0">
              <a:solidFill>
                <a:schemeClr val="bg1"/>
              </a:solidFill>
            </a:endParaRP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Hyperglycemia</a:t>
            </a:r>
            <a:endParaRPr lang="en-US" sz="2800" dirty="0">
              <a:solidFill>
                <a:schemeClr val="bg1"/>
              </a:solidFill>
            </a:endParaRP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</a:rPr>
              <a:t>Dyslipidemia</a:t>
            </a: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</a:rPr>
              <a:t>Inflammation</a:t>
            </a: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VSMC </a:t>
            </a:r>
            <a:r>
              <a:rPr lang="en-US" altLang="en-US" sz="2800" dirty="0" smtClean="0">
                <a:solidFill>
                  <a:schemeClr val="bg1"/>
                </a:solidFill>
              </a:rPr>
              <a:t>Proliferation</a:t>
            </a:r>
          </a:p>
          <a:p>
            <a:pPr marL="290513" lvl="1" indent="2286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</a:rPr>
              <a:t>Endothelial Dysfunction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3" name="Rectangle 12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321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0415"/>
            <a:ext cx="8229600" cy="428144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Insulin resistance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Is associated with increased risk for: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Stroke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Myocardial infarction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Diabetes</a:t>
            </a:r>
          </a:p>
          <a:p>
            <a:pPr marL="349250" indent="-349250">
              <a:buFont typeface="Wingdings" panose="05000000000000000000" pitchFamily="2" charset="2"/>
              <a:buChar char="v"/>
            </a:pPr>
            <a:r>
              <a:rPr lang="en-US" dirty="0" smtClean="0"/>
              <a:t>Affects </a:t>
            </a:r>
            <a:r>
              <a:rPr lang="en-US" dirty="0"/>
              <a:t>&gt; 50% non-diabetic stroke </a:t>
            </a:r>
            <a:r>
              <a:rPr lang="en-US" dirty="0" smtClean="0"/>
              <a:t>patients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Affects almost all patients with Type 2 </a:t>
            </a:r>
            <a:r>
              <a:rPr lang="en-US" dirty="0" smtClean="0"/>
              <a:t>DM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1" name="Rectangle 10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252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Aims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683934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69"/>
                <a:gridCol w="2637693"/>
                <a:gridCol w="4756638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 smtClean="0">
                          <a:solidFill>
                            <a:schemeClr val="bg1"/>
                          </a:solidFill>
                        </a:rPr>
                        <a:t>Among insulin resistant, non-diabetic patients with a recent ischemic stroke or TIA, to determine if the TZD, pioglitazone, compared with placebo, reduces risk for: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Primary Aim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baseline="0" dirty="0" smtClean="0">
                          <a:solidFill>
                            <a:schemeClr val="bg1"/>
                          </a:solidFill>
                        </a:rPr>
                        <a:t>Stroke or MI</a:t>
                      </a:r>
                      <a:endParaRPr lang="en-US" sz="2400" u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Secondary Aims</a:t>
                      </a:r>
                      <a:endParaRPr lang="en-US" sz="2400" u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Stroke alone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Acute Coronary Syndrome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Stroke, MI, or heart failure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Diabetes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Cognitive decline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All-cause</a:t>
                      </a:r>
                      <a:r>
                        <a:rPr lang="en-US" sz="2400" u="none" baseline="0" dirty="0" smtClean="0">
                          <a:solidFill>
                            <a:schemeClr val="bg1"/>
                          </a:solidFill>
                        </a:rPr>
                        <a:t> mortality</a:t>
                      </a:r>
                      <a:endParaRPr lang="en-US" sz="24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0" name="Rectangle 9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838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470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Eligibility: 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Ischemic stroke or TIA within 6 months</a:t>
            </a: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	Age ≥ 40 years</a:t>
            </a:r>
            <a:endParaRPr lang="en-US" sz="2800" dirty="0">
              <a:solidFill>
                <a:schemeClr val="bg1"/>
              </a:solidFill>
              <a:ea typeface="MS PGothic" pitchFamily="34" charset="-128"/>
            </a:endParaRP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Insulin resistance</a:t>
            </a: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	No diabetes</a:t>
            </a: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	No heart failure</a:t>
            </a: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	No bladder cancer</a:t>
            </a:r>
            <a:endParaRPr lang="en-US" sz="2400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-96715" y="29794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ea typeface="MS PGothic" pitchFamily="34" charset="-128"/>
              </a:rPr>
              <a:t>Design: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a typeface="MS PGothic" pitchFamily="34" charset="-128"/>
              </a:rPr>
              <a:t>Randomized Clinical Trial</a:t>
            </a:r>
            <a:endParaRPr lang="en-US" sz="32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90501" name="Oval 5"/>
          <p:cNvSpPr>
            <a:spLocks noChangeArrowheads="1"/>
          </p:cNvSpPr>
          <p:nvPr/>
        </p:nvSpPr>
        <p:spPr bwMode="auto">
          <a:xfrm>
            <a:off x="306287" y="4315883"/>
            <a:ext cx="2055639" cy="1967879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MS PGothic" pitchFamily="34" charset="-128"/>
              </a:rPr>
              <a:t>Randomize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2915626" y="4174422"/>
            <a:ext cx="247486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Placebo</a:t>
            </a:r>
          </a:p>
          <a:p>
            <a:pPr algn="l" eaLnBrk="1" hangingPunct="1"/>
            <a:endParaRPr lang="en-US" sz="2800" dirty="0">
              <a:solidFill>
                <a:schemeClr val="bg1"/>
              </a:solidFill>
              <a:ea typeface="MS PGothic" pitchFamily="34" charset="-128"/>
            </a:endParaRPr>
          </a:p>
          <a:p>
            <a:pPr algn="l" eaLnBrk="1" hangingPunct="1"/>
            <a:endParaRPr lang="en-US" sz="2800" dirty="0">
              <a:solidFill>
                <a:schemeClr val="bg1"/>
              </a:solidFill>
              <a:ea typeface="MS PGothic" pitchFamily="34" charset="-128"/>
            </a:endParaRP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Pioglitazone</a:t>
            </a:r>
          </a:p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15mg→45 mg 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7047020" y="4972123"/>
            <a:ext cx="1964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Outcomes</a:t>
            </a:r>
            <a:endParaRPr lang="en-US" sz="2800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90504" name="Line 8"/>
          <p:cNvSpPr>
            <a:spLocks noChangeShapeType="1"/>
          </p:cNvSpPr>
          <p:nvPr/>
        </p:nvSpPr>
        <p:spPr bwMode="auto">
          <a:xfrm flipV="1">
            <a:off x="4475286" y="4723126"/>
            <a:ext cx="2470638" cy="1006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506" name="AutoShape 10"/>
          <p:cNvSpPr>
            <a:spLocks/>
          </p:cNvSpPr>
          <p:nvPr/>
        </p:nvSpPr>
        <p:spPr bwMode="auto">
          <a:xfrm>
            <a:off x="6963163" y="4049256"/>
            <a:ext cx="66618" cy="2372244"/>
          </a:xfrm>
          <a:prstGeom prst="rightBrace">
            <a:avLst>
              <a:gd name="adj1" fmla="val 79167"/>
              <a:gd name="adj2" fmla="val 50000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0507" name="Text Box 11"/>
          <p:cNvSpPr txBox="1">
            <a:spLocks noChangeArrowheads="1"/>
          </p:cNvSpPr>
          <p:nvPr/>
        </p:nvSpPr>
        <p:spPr bwMode="auto">
          <a:xfrm>
            <a:off x="5355545" y="4164734"/>
            <a:ext cx="13644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5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 years</a:t>
            </a:r>
            <a:endParaRPr lang="en-US" sz="2800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90508" name="Text Box 12"/>
          <p:cNvSpPr txBox="1">
            <a:spLocks noChangeArrowheads="1"/>
          </p:cNvSpPr>
          <p:nvPr/>
        </p:nvSpPr>
        <p:spPr bwMode="auto">
          <a:xfrm>
            <a:off x="5403686" y="5642504"/>
            <a:ext cx="13644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5</a:t>
            </a:r>
            <a:r>
              <a:rPr lang="en-US" sz="2800" dirty="0" smtClean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MS PGothic" pitchFamily="34" charset="-128"/>
              </a:rPr>
              <a:t>years</a:t>
            </a:r>
          </a:p>
        </p:txBody>
      </p:sp>
      <p:sp>
        <p:nvSpPr>
          <p:cNvPr id="490509" name="Line 13"/>
          <p:cNvSpPr>
            <a:spLocks noChangeShapeType="1"/>
          </p:cNvSpPr>
          <p:nvPr/>
        </p:nvSpPr>
        <p:spPr bwMode="auto">
          <a:xfrm flipV="1">
            <a:off x="2267403" y="4501662"/>
            <a:ext cx="630983" cy="338743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510" name="Line 14"/>
          <p:cNvSpPr>
            <a:spLocks noChangeShapeType="1"/>
          </p:cNvSpPr>
          <p:nvPr/>
        </p:nvSpPr>
        <p:spPr bwMode="auto">
          <a:xfrm>
            <a:off x="2278240" y="5631553"/>
            <a:ext cx="637162" cy="329631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90490" y="6174516"/>
            <a:ext cx="1485095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21" name="Rectangle 20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 descr="Imag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4551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1" grpId="0" animBg="1"/>
      <p:bldP spid="490502" grpId="0"/>
      <p:bldP spid="490503" grpId="0"/>
      <p:bldP spid="490504" grpId="0" animBg="1"/>
      <p:bldP spid="490506" grpId="0" animBg="1"/>
      <p:bldP spid="490507" grpId="0"/>
      <p:bldP spid="490508" grpId="0"/>
      <p:bldP spid="490509" grpId="0" animBg="1"/>
      <p:bldP spid="4905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Homeostasis Model Assessment of Insulin Resistance (HOMA-IR)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04781"/>
            <a:ext cx="8188460" cy="86793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u="sng" dirty="0" smtClean="0">
                <a:solidFill>
                  <a:schemeClr val="bg1"/>
                </a:solidFill>
              </a:rPr>
              <a:t>Fasting </a:t>
            </a:r>
            <a:r>
              <a:rPr lang="en-US" altLang="en-US" sz="2800" u="sng" dirty="0">
                <a:solidFill>
                  <a:schemeClr val="bg1"/>
                </a:solidFill>
              </a:rPr>
              <a:t>insulin (</a:t>
            </a:r>
            <a:r>
              <a:rPr lang="en-US" altLang="en-US" sz="2800" u="sng" dirty="0">
                <a:solidFill>
                  <a:schemeClr val="bg1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800" u="sng" dirty="0">
                <a:solidFill>
                  <a:schemeClr val="bg1"/>
                </a:solidFill>
              </a:rPr>
              <a:t>U/ml) x Fasting glucose (</a:t>
            </a:r>
            <a:r>
              <a:rPr lang="en-US" altLang="en-US" sz="2800" u="sng" dirty="0" err="1" smtClean="0">
                <a:solidFill>
                  <a:schemeClr val="bg1"/>
                </a:solidFill>
              </a:rPr>
              <a:t>mmol</a:t>
            </a:r>
            <a:r>
              <a:rPr lang="en-US" altLang="en-US" sz="2800" u="sng" dirty="0" smtClean="0">
                <a:solidFill>
                  <a:schemeClr val="bg1"/>
                </a:solidFill>
              </a:rPr>
              <a:t>/L)</a:t>
            </a:r>
          </a:p>
          <a:p>
            <a:pPr algn="ctr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 smtClean="0">
                <a:solidFill>
                  <a:schemeClr val="bg1"/>
                </a:solidFill>
              </a:rPr>
              <a:t>22.5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916" y="4477871"/>
            <a:ext cx="632416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For IRIS, insulin resistance = HOMA-IR &gt; 3.0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6718" y="2199621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HOMA-IR =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12" name="Rectangle 11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491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0"/>
            <a:ext cx="9144000" cy="1614488"/>
          </a:xfrm>
          <a:prstGeom prst="rect">
            <a:avLst/>
          </a:prstGeom>
          <a:solidFill>
            <a:srgbClr val="FFECD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39076" y="292871"/>
            <a:ext cx="541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7634 </a:t>
            </a:r>
            <a:r>
              <a:rPr lang="en-US" dirty="0" smtClean="0">
                <a:solidFill>
                  <a:schemeClr val="bg1"/>
                </a:solidFill>
              </a:rPr>
              <a:t>Screened with HOMA Blood Test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6466" y="3236806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3895 Randomized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422" y="4063581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1948 Pioglitazone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5870" y="4063583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1947 Placebo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8549" y="822360"/>
            <a:ext cx="3038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2796 </a:t>
            </a:r>
            <a:r>
              <a:rPr lang="en-US" b="1" dirty="0" smtClean="0">
                <a:solidFill>
                  <a:srgbClr val="E15937"/>
                </a:solidFill>
              </a:rPr>
              <a:t>(37%)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Not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nsulin Resistant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8986" y="5782042"/>
            <a:ext cx="2206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1939 Analyzed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5448" y="5782042"/>
            <a:ext cx="2206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1937 Analyzed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282" y="4471820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9 excluded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69092" y="4484259"/>
            <a:ext cx="1846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 excluded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3" idx="2"/>
            <a:endCxn id="4" idx="0"/>
          </p:cNvCxnSpPr>
          <p:nvPr/>
        </p:nvCxnSpPr>
        <p:spPr>
          <a:xfrm flipH="1">
            <a:off x="2702251" y="3698471"/>
            <a:ext cx="1837692" cy="36511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6" idx="0"/>
          </p:cNvCxnSpPr>
          <p:nvPr/>
        </p:nvCxnSpPr>
        <p:spPr>
          <a:xfrm>
            <a:off x="4539943" y="3698471"/>
            <a:ext cx="1680826" cy="3651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8" idx="0"/>
          </p:cNvCxnSpPr>
          <p:nvPr/>
        </p:nvCxnSpPr>
        <p:spPr>
          <a:xfrm>
            <a:off x="2702251" y="4525246"/>
            <a:ext cx="82" cy="125679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9" idx="0"/>
          </p:cNvCxnSpPr>
          <p:nvPr/>
        </p:nvCxnSpPr>
        <p:spPr>
          <a:xfrm>
            <a:off x="6220769" y="4525248"/>
            <a:ext cx="8026" cy="125679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1"/>
          </p:cNvCxnSpPr>
          <p:nvPr/>
        </p:nvCxnSpPr>
        <p:spPr>
          <a:xfrm flipV="1">
            <a:off x="6220767" y="4715092"/>
            <a:ext cx="648325" cy="36933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0" idx="3"/>
          </p:cNvCxnSpPr>
          <p:nvPr/>
        </p:nvCxnSpPr>
        <p:spPr>
          <a:xfrm flipH="1" flipV="1">
            <a:off x="1914741" y="4702653"/>
            <a:ext cx="787511" cy="36933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3110" y="1485539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4865 </a:t>
            </a:r>
            <a:r>
              <a:rPr lang="en-US" b="1" dirty="0" smtClean="0">
                <a:solidFill>
                  <a:srgbClr val="E15937"/>
                </a:solidFill>
              </a:rPr>
              <a:t>(63%)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Insulin Resistant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12" idx="2"/>
            <a:endCxn id="3" idx="0"/>
          </p:cNvCxnSpPr>
          <p:nvPr/>
        </p:nvCxnSpPr>
        <p:spPr>
          <a:xfrm>
            <a:off x="4528040" y="2316536"/>
            <a:ext cx="11903" cy="92027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572000" y="1064863"/>
            <a:ext cx="131142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28040" y="754536"/>
            <a:ext cx="0" cy="70498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539943" y="2776671"/>
            <a:ext cx="98162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61766" y="2418268"/>
            <a:ext cx="339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564 Retracted consent</a:t>
            </a:r>
            <a:endParaRPr lang="en-US" sz="2000" b="1" dirty="0" smtClean="0">
              <a:solidFill>
                <a:srgbClr val="E15937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379 Excluded other reasons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559800" y="6311900"/>
            <a:ext cx="488950" cy="469900"/>
            <a:chOff x="3975100" y="3305322"/>
            <a:chExt cx="1206500" cy="1120628"/>
          </a:xfrm>
        </p:grpSpPr>
        <p:sp>
          <p:nvSpPr>
            <p:cNvPr id="33" name="Rectangle 32"/>
            <p:cNvSpPr/>
            <p:nvPr/>
          </p:nvSpPr>
          <p:spPr>
            <a:xfrm>
              <a:off x="3975100" y="3305322"/>
              <a:ext cx="1206500" cy="1120628"/>
            </a:xfrm>
            <a:prstGeom prst="rect">
              <a:avLst/>
            </a:prstGeom>
            <a:solidFill>
              <a:srgbClr val="FCD4B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Picture 35" descr="Imag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513" y="3308872"/>
              <a:ext cx="1194488" cy="110818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976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Features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360861"/>
              </p:ext>
            </p:extLst>
          </p:nvPr>
        </p:nvGraphicFramePr>
        <p:xfrm>
          <a:off x="285750" y="1417638"/>
          <a:ext cx="8572500" cy="509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379"/>
                <a:gridCol w="2447365"/>
                <a:gridCol w="174475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Pioglitazone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(N=1939)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(N=1937)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Age, mean ye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ars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63.5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63.5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Male sex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Black race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Stroke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at entry (vs. TIA)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NIHSS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u="none" baseline="0" dirty="0" smtClean="0">
                          <a:solidFill>
                            <a:schemeClr val="bg1"/>
                          </a:solidFill>
                        </a:rPr>
                        <a:t>≥ 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Atrial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Fibrillation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Mean BMI, mean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kg/m</a:t>
                      </a:r>
                      <a:r>
                        <a:rPr lang="en-US" sz="2800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29.9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30.0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to rand, median d.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55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ernanTemplate">
  <a:themeElements>
    <a:clrScheme name="">
      <a:dk1>
        <a:srgbClr val="808080"/>
      </a:dk1>
      <a:lt1>
        <a:srgbClr val="E1E10F"/>
      </a:lt1>
      <a:dk2>
        <a:srgbClr val="223596"/>
      </a:dk2>
      <a:lt2>
        <a:srgbClr val="E1E109"/>
      </a:lt2>
      <a:accent1>
        <a:srgbClr val="0033CC"/>
      </a:accent1>
      <a:accent2>
        <a:srgbClr val="333399"/>
      </a:accent2>
      <a:accent3>
        <a:srgbClr val="ABAEC9"/>
      </a:accent3>
      <a:accent4>
        <a:srgbClr val="C0C00B"/>
      </a:accent4>
      <a:accent5>
        <a:srgbClr val="AAADE2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00"/>
        </a:lt1>
        <a:dk2>
          <a:srgbClr val="0033CC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AADE2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00"/>
        </a:lt1>
        <a:dk2>
          <a:srgbClr val="0033CC"/>
        </a:dk2>
        <a:lt2>
          <a:srgbClr val="FFFF00"/>
        </a:lt2>
        <a:accent1>
          <a:srgbClr val="0066FF"/>
        </a:accent1>
        <a:accent2>
          <a:srgbClr val="333399"/>
        </a:accent2>
        <a:accent3>
          <a:srgbClr val="AAADE2"/>
        </a:accent3>
        <a:accent4>
          <a:srgbClr val="DADA00"/>
        </a:accent4>
        <a:accent5>
          <a:srgbClr val="AAB8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00"/>
        </a:lt1>
        <a:dk2>
          <a:srgbClr val="0033CC"/>
        </a:dk2>
        <a:lt2>
          <a:srgbClr val="FFFF00"/>
        </a:lt2>
        <a:accent1>
          <a:srgbClr val="0033CC"/>
        </a:accent1>
        <a:accent2>
          <a:srgbClr val="333399"/>
        </a:accent2>
        <a:accent3>
          <a:srgbClr val="AAADE2"/>
        </a:accent3>
        <a:accent4>
          <a:srgbClr val="DADA00"/>
        </a:accent4>
        <a:accent5>
          <a:srgbClr val="AAADE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E1E109"/>
        </a:lt1>
        <a:dk2>
          <a:srgbClr val="0033CC"/>
        </a:dk2>
        <a:lt2>
          <a:srgbClr val="FFFF00"/>
        </a:lt2>
        <a:accent1>
          <a:srgbClr val="0033CC"/>
        </a:accent1>
        <a:accent2>
          <a:srgbClr val="333399"/>
        </a:accent2>
        <a:accent3>
          <a:srgbClr val="AAADE2"/>
        </a:accent3>
        <a:accent4>
          <a:srgbClr val="C0C006"/>
        </a:accent4>
        <a:accent5>
          <a:srgbClr val="AAADE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KernanTemplate</Template>
  <TotalTime>43139</TotalTime>
  <Words>824</Words>
  <Application>Microsoft Macintosh PowerPoint</Application>
  <PresentationFormat>On-screen Show (4:3)</PresentationFormat>
  <Paragraphs>266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KernanTemplate</vt:lpstr>
      <vt:lpstr>Main Results Insulin Resistance Intervention after Stroke (IRIS) Trial</vt:lpstr>
      <vt:lpstr>PowerPoint Presentation</vt:lpstr>
      <vt:lpstr>Background - 1</vt:lpstr>
      <vt:lpstr>Background - 2</vt:lpstr>
      <vt:lpstr>Research Aims</vt:lpstr>
      <vt:lpstr>PowerPoint Presentation</vt:lpstr>
      <vt:lpstr>Homeostasis Model Assessment of Insulin Resistance (HOMA-IR)</vt:lpstr>
      <vt:lpstr>PowerPoint Presentation</vt:lpstr>
      <vt:lpstr>Baseline Features</vt:lpstr>
      <vt:lpstr>Primary Outcome</vt:lpstr>
      <vt:lpstr>Primary Outcome</vt:lpstr>
      <vt:lpstr>Secondary Outcomes</vt:lpstr>
      <vt:lpstr>Three Glucose-Related Subgroups  (Out of 13 total subgroups examined)</vt:lpstr>
      <vt:lpstr>Serious Adverse Events*</vt:lpstr>
      <vt:lpstr>Non-Serious Adverse Events</vt:lpstr>
      <vt:lpstr>Summary</vt:lpstr>
      <vt:lpstr>Conclusion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Controversies and Cases  Secondary Prevention of Stroke</dc:title>
  <dc:creator>Kernan, Walter</dc:creator>
  <cp:lastModifiedBy>Silvio  Inzucchi</cp:lastModifiedBy>
  <cp:revision>972</cp:revision>
  <cp:lastPrinted>2016-02-14T23:36:19Z</cp:lastPrinted>
  <dcterms:created xsi:type="dcterms:W3CDTF">2014-04-18T15:55:00Z</dcterms:created>
  <dcterms:modified xsi:type="dcterms:W3CDTF">2016-02-16T20:50:08Z</dcterms:modified>
</cp:coreProperties>
</file>