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E709-14CF-4E0A-A504-4C36DAFDCCE8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99EF-7D1A-4DB5-BD96-E954AF9DD1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900" y="2943225"/>
            <a:ext cx="53721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you submit samples to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YCGA (1 of 3)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0261" y="1836003"/>
            <a:ext cx="52539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Log </a:t>
            </a:r>
            <a:r>
              <a:rPr lang="en-US" sz="2400" dirty="0" smtClean="0"/>
              <a:t>in and browse </a:t>
            </a:r>
            <a:r>
              <a:rPr lang="en-US" sz="2400" dirty="0" smtClean="0"/>
              <a:t>to your account page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Select ‘New sequencing request’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686300" y="3238500"/>
            <a:ext cx="1828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you submit samples to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YCGA (2 of 3)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1333500"/>
            <a:ext cx="91154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53000" y="1752600"/>
            <a:ext cx="384033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Please use </a:t>
            </a:r>
            <a:r>
              <a:rPr lang="en-US" sz="2400" dirty="0" err="1" smtClean="0"/>
              <a:t>the</a:t>
            </a:r>
            <a:r>
              <a:rPr lang="en-US" sz="2400" dirty="0" err="1" smtClean="0">
                <a:sym typeface="Webdings"/>
              </a:rPr>
              <a:t></a:t>
            </a:r>
            <a:r>
              <a:rPr lang="en-US" sz="2400" dirty="0" err="1" smtClean="0"/>
              <a:t>buttons</a:t>
            </a:r>
            <a:r>
              <a:rPr lang="en-US" sz="2400" dirty="0" smtClean="0"/>
              <a:t> found next to each field to reveal helpful tips.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1" y="990600"/>
            <a:ext cx="761999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3"/>
              </a:rPr>
              <a:t> The account details tab is where you may change PTAEOs for each request.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219200" y="2590800"/>
            <a:ext cx="37338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76200" y="-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you submit samples to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YCGA (3 of 3)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>
          <a:xfrm>
            <a:off x="0" y="1213485"/>
            <a:ext cx="8718233" cy="4577715"/>
            <a:chOff x="0" y="1066800"/>
            <a:chExt cx="9686925" cy="50863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66800"/>
              <a:ext cx="9686925" cy="508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343400"/>
              <a:ext cx="9658350" cy="173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1219200" y="1535668"/>
            <a:ext cx="746415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Wingdings 3"/>
              </a:rPr>
              <a:t> This button allows you to include multiple documents with your request.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3059668"/>
            <a:ext cx="593367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Wingdings 3"/>
              </a:rPr>
              <a:t> Downstream analysis types are described on our website.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6037" y="3897868"/>
            <a:ext cx="469474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Wingdings 3"/>
              </a:rPr>
              <a:t> Paste sample names here in a single column.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4495800"/>
            <a:ext cx="7391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ym typeface="Wingdings 3"/>
              </a:rPr>
              <a:t>Selecting ‘Watch this page’ sends an email when this request is updated.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3801" y="5221069"/>
            <a:ext cx="4800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Wingdings 3"/>
              <a:buChar char="¥"/>
            </a:pPr>
            <a:r>
              <a:rPr lang="en-US" b="1" dirty="0" smtClean="0">
                <a:sym typeface="Wingdings 3"/>
              </a:rPr>
              <a:t>‘Save page’ will submit your samples. ‘Cancel’ will cancel the page.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you submit samples to YCGA (1 of 3)</vt:lpstr>
      <vt:lpstr>How you submit samples to YCGA (2 of 3)</vt:lpstr>
      <vt:lpstr>How you submit samples to YCGA (3 of 3)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Sheila Umlauf</dc:creator>
  <cp:lastModifiedBy>Sheila Umlauf</cp:lastModifiedBy>
  <cp:revision>2</cp:revision>
  <dcterms:created xsi:type="dcterms:W3CDTF">2011-06-18T14:59:18Z</dcterms:created>
  <dcterms:modified xsi:type="dcterms:W3CDTF">2011-06-18T15:02:04Z</dcterms:modified>
</cp:coreProperties>
</file>