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0233600" cy="36576000"/>
  <p:notesSz cx="6858000" cy="9144000"/>
  <p:defaultTextStyle>
    <a:defPPr>
      <a:defRPr lang="en-US"/>
    </a:defPPr>
    <a:lvl1pPr marL="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11520" userDrawn="1">
          <p15:clr>
            <a:srgbClr val="A4A3A4"/>
          </p15:clr>
        </p15:guide>
        <p15:guide id="4" pos="12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AFF"/>
    <a:srgbClr val="286DC0"/>
    <a:srgbClr val="00356B"/>
    <a:srgbClr val="00A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4737"/>
  </p:normalViewPr>
  <p:slideViewPr>
    <p:cSldViewPr snapToObjects="1" showGuides="1">
      <p:cViewPr>
        <p:scale>
          <a:sx n="35" d="100"/>
          <a:sy n="35" d="100"/>
        </p:scale>
        <p:origin x="536" y="-3208"/>
      </p:cViewPr>
      <p:guideLst>
        <p:guide orient="horz" pos="11520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84" d="100"/>
          <a:sy n="84" d="100"/>
        </p:scale>
        <p:origin x="396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2C0B17-574C-5345-95B5-622A454A0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A580B-1CAC-0C41-AE4D-CE99244D3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55157-59E9-E048-BDC3-DCFCCCACA1B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5A673-E0E1-D34C-81E8-776DFDEA9A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AF34A-90F0-174A-87D9-E556806B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17C5-088A-9446-AC51-649BEF1E3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ADB63-B2AB-9C47-94BB-B3BA1BCAC118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1963" y="1143000"/>
            <a:ext cx="3394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3DD9-D8FF-544C-A8A1-A4B1E8EDF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7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31963" y="1143000"/>
            <a:ext cx="33940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63DD9-D8FF-544C-A8A1-A4B1E8EDFB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2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985936"/>
            <a:ext cx="34198560" cy="12733867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9210869"/>
            <a:ext cx="30175200" cy="8830731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8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2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947334"/>
            <a:ext cx="867537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947334"/>
            <a:ext cx="25523190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6294AF-38AD-694A-830C-D835C15E70FC}"/>
              </a:ext>
            </a:extLst>
          </p:cNvPr>
          <p:cNvSpPr/>
          <p:nvPr userDrawn="1"/>
        </p:nvSpPr>
        <p:spPr>
          <a:xfrm>
            <a:off x="0" y="4419600"/>
            <a:ext cx="40233600" cy="23698200"/>
          </a:xfrm>
          <a:prstGeom prst="rect">
            <a:avLst/>
          </a:prstGeom>
          <a:solidFill>
            <a:srgbClr val="286D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3074FD1-2788-9A41-9656-47E8BF81B1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1100" y="1289956"/>
            <a:ext cx="31165800" cy="2624139"/>
          </a:xfrm>
        </p:spPr>
        <p:txBody>
          <a:bodyPr>
            <a:normAutofit/>
          </a:bodyPr>
          <a:lstStyle>
            <a:lvl1pPr marL="0" indent="0">
              <a:buNone/>
              <a:defRPr sz="880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Title of your poster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BA93518-BDEB-954B-ADB4-6E1B13F6FE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14686" y="29032200"/>
            <a:ext cx="8752114" cy="5715000"/>
          </a:xfrm>
        </p:spPr>
        <p:txBody>
          <a:bodyPr>
            <a:normAutofit/>
          </a:bodyPr>
          <a:lstStyle>
            <a:lvl1pPr marL="0" indent="0">
              <a:buNone/>
              <a:defRPr sz="5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Author (bolded), Title (</a:t>
            </a:r>
            <a:r>
              <a:rPr lang="en-US" dirty="0" err="1"/>
              <a:t>unbolded</a:t>
            </a:r>
            <a:r>
              <a:rPr lang="en-US" dirty="0"/>
              <a:t>)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5ED7DD7-3CA5-0945-8D6E-7F543F494CFE}"/>
              </a:ext>
            </a:extLst>
          </p:cNvPr>
          <p:cNvSpPr/>
          <p:nvPr userDrawn="1"/>
        </p:nvSpPr>
        <p:spPr>
          <a:xfrm>
            <a:off x="-5181600" y="4871357"/>
            <a:ext cx="22337486" cy="22337486"/>
          </a:xfrm>
          <a:prstGeom prst="ellipse">
            <a:avLst/>
          </a:prstGeom>
          <a:solidFill>
            <a:srgbClr val="00356B"/>
          </a:solidFill>
          <a:ln w="342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3BCE48E-A33C-434E-BD4A-0CDCA13AC29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5618057" y="609600"/>
            <a:ext cx="3352800" cy="3352800"/>
          </a:xfrm>
        </p:spPr>
        <p:txBody>
          <a:bodyPr anchor="ctr">
            <a:normAutofit/>
          </a:bodyPr>
          <a:lstStyle>
            <a:lvl1pPr marL="0" indent="0">
              <a:buNone/>
              <a:defRPr sz="88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QR code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4AE24D1-E1F0-2A4A-9688-388937B6D4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84517" y="29032200"/>
            <a:ext cx="8354783" cy="579120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References or other information here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0880C6E-FE37-804A-956A-B1BFA47A91D5}"/>
              </a:ext>
            </a:extLst>
          </p:cNvPr>
          <p:cNvCxnSpPr/>
          <p:nvPr userDrawn="1"/>
        </p:nvCxnSpPr>
        <p:spPr>
          <a:xfrm>
            <a:off x="29184600" y="29815971"/>
            <a:ext cx="0" cy="381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 Placeholder 33">
            <a:extLst>
              <a:ext uri="{FF2B5EF4-FFF2-40B4-BE49-F238E27FC236}">
                <a16:creationId xmlns:a16="http://schemas.microsoft.com/office/drawing/2014/main" id="{757DD284-A8B4-FE45-BC11-2B8366CB76B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553702" y="29032200"/>
            <a:ext cx="8354785" cy="579120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References or other information here</a:t>
            </a:r>
          </a:p>
        </p:txBody>
      </p:sp>
      <p:sp>
        <p:nvSpPr>
          <p:cNvPr id="53" name="Text Placeholder 33">
            <a:extLst>
              <a:ext uri="{FF2B5EF4-FFF2-40B4-BE49-F238E27FC236}">
                <a16:creationId xmlns:a16="http://schemas.microsoft.com/office/drawing/2014/main" id="{A83D74E7-1750-2346-96A4-A13CB39FC3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822888" y="29053971"/>
            <a:ext cx="8447312" cy="579120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References or other information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AEA10009-A529-2647-B6C7-F6925624E58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84518" y="9296400"/>
            <a:ext cx="12660082" cy="13792200"/>
          </a:xfrm>
        </p:spPr>
        <p:txBody>
          <a:bodyPr anchor="ctr"/>
          <a:lstStyle>
            <a:lvl1pPr marL="0" indent="0" algn="r">
              <a:buNone/>
              <a:defRPr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 statistic or main point would be best here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EB6699F-DB09-8C4C-9EC3-DC4DA368A81F}"/>
              </a:ext>
            </a:extLst>
          </p:cNvPr>
          <p:cNvSpPr/>
          <p:nvPr userDrawn="1"/>
        </p:nvSpPr>
        <p:spPr>
          <a:xfrm>
            <a:off x="18935697" y="6460672"/>
            <a:ext cx="1377043" cy="1377043"/>
          </a:xfrm>
          <a:prstGeom prst="ellipse">
            <a:avLst/>
          </a:prstGeom>
          <a:solidFill>
            <a:srgbClr val="63AAFF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AB507AC-A2C8-904B-B033-99BE6F814E33}"/>
              </a:ext>
            </a:extLst>
          </p:cNvPr>
          <p:cNvSpPr/>
          <p:nvPr userDrawn="1"/>
        </p:nvSpPr>
        <p:spPr>
          <a:xfrm>
            <a:off x="18998291" y="12188599"/>
            <a:ext cx="1377043" cy="1377043"/>
          </a:xfrm>
          <a:prstGeom prst="ellipse">
            <a:avLst/>
          </a:prstGeom>
          <a:solidFill>
            <a:srgbClr val="63AAFF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C813E38-FA31-AB4E-BC5E-DFBF192BA066}"/>
              </a:ext>
            </a:extLst>
          </p:cNvPr>
          <p:cNvSpPr/>
          <p:nvPr userDrawn="1"/>
        </p:nvSpPr>
        <p:spPr>
          <a:xfrm>
            <a:off x="18935698" y="17916526"/>
            <a:ext cx="1377043" cy="1377043"/>
          </a:xfrm>
          <a:prstGeom prst="ellipse">
            <a:avLst/>
          </a:prstGeom>
          <a:solidFill>
            <a:srgbClr val="63AAFF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BE4A576-0032-674D-833A-F521CD53D24E}"/>
              </a:ext>
            </a:extLst>
          </p:cNvPr>
          <p:cNvSpPr/>
          <p:nvPr userDrawn="1"/>
        </p:nvSpPr>
        <p:spPr>
          <a:xfrm>
            <a:off x="18998291" y="23644453"/>
            <a:ext cx="1377043" cy="1377043"/>
          </a:xfrm>
          <a:prstGeom prst="ellipse">
            <a:avLst/>
          </a:prstGeom>
          <a:solidFill>
            <a:srgbClr val="63AAFF"/>
          </a:solidFill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2EB67345-2EE2-D644-A5B4-156E215BCB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698630" y="5570083"/>
            <a:ext cx="16477569" cy="1121229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EA1B6EED-DD73-DB48-A7BC-D54EC25181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697950" y="7148514"/>
            <a:ext cx="16478250" cy="2896962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text</a:t>
            </a:r>
          </a:p>
        </p:txBody>
      </p:sp>
      <p:sp>
        <p:nvSpPr>
          <p:cNvPr id="69" name="Text Placeholder 64">
            <a:extLst>
              <a:ext uri="{FF2B5EF4-FFF2-40B4-BE49-F238E27FC236}">
                <a16:creationId xmlns:a16="http://schemas.microsoft.com/office/drawing/2014/main" id="{8CE4B216-64ED-E945-8AF4-A6BB70FDF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51030" y="11353800"/>
            <a:ext cx="16477569" cy="1121229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F83DBE72-8777-D248-AED4-544B340197E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1850350" y="12932230"/>
            <a:ext cx="16478250" cy="2870423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text</a:t>
            </a:r>
          </a:p>
        </p:txBody>
      </p:sp>
      <p:sp>
        <p:nvSpPr>
          <p:cNvPr id="71" name="Text Placeholder 64">
            <a:extLst>
              <a:ext uri="{FF2B5EF4-FFF2-40B4-BE49-F238E27FC236}">
                <a16:creationId xmlns:a16="http://schemas.microsoft.com/office/drawing/2014/main" id="{CAB2EC9B-001E-0C43-B5CC-EB56664504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851030" y="17171194"/>
            <a:ext cx="16477569" cy="1121229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7DED8660-892C-904D-8281-8E7F7C0FF6D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850350" y="18777859"/>
            <a:ext cx="16478250" cy="3269118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text</a:t>
            </a:r>
          </a:p>
        </p:txBody>
      </p:sp>
      <p:sp>
        <p:nvSpPr>
          <p:cNvPr id="73" name="Text Placeholder 64">
            <a:extLst>
              <a:ext uri="{FF2B5EF4-FFF2-40B4-BE49-F238E27FC236}">
                <a16:creationId xmlns:a16="http://schemas.microsoft.com/office/drawing/2014/main" id="{F73DD675-197E-7245-8C29-FA580DCDE9D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1851030" y="22983147"/>
            <a:ext cx="16477569" cy="1121229"/>
          </a:xfrm>
        </p:spPr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74" name="Text Placeholder 67">
            <a:extLst>
              <a:ext uri="{FF2B5EF4-FFF2-40B4-BE49-F238E27FC236}">
                <a16:creationId xmlns:a16="http://schemas.microsoft.com/office/drawing/2014/main" id="{887BBA78-CCDA-AF46-867F-4D81DF2E5E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1850350" y="24790177"/>
            <a:ext cx="16478250" cy="2456766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text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87CC294-0004-7D47-BA12-CD80891DB0DC}"/>
              </a:ext>
            </a:extLst>
          </p:cNvPr>
          <p:cNvCxnSpPr/>
          <p:nvPr userDrawn="1"/>
        </p:nvCxnSpPr>
        <p:spPr>
          <a:xfrm>
            <a:off x="13792200" y="24307800"/>
            <a:ext cx="4991097" cy="0"/>
          </a:xfrm>
          <a:prstGeom prst="line">
            <a:avLst/>
          </a:prstGeom>
          <a:ln w="698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DC440FC-14E6-AD41-A736-26F9560C0198}"/>
              </a:ext>
            </a:extLst>
          </p:cNvPr>
          <p:cNvCxnSpPr>
            <a:cxnSpLocks/>
          </p:cNvCxnSpPr>
          <p:nvPr userDrawn="1"/>
        </p:nvCxnSpPr>
        <p:spPr>
          <a:xfrm>
            <a:off x="12344400" y="7010400"/>
            <a:ext cx="6438897" cy="0"/>
          </a:xfrm>
          <a:prstGeom prst="line">
            <a:avLst/>
          </a:prstGeom>
          <a:ln w="698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C28D306-2A43-5948-BBC0-D623F8712A13}"/>
              </a:ext>
            </a:extLst>
          </p:cNvPr>
          <p:cNvCxnSpPr>
            <a:cxnSpLocks/>
          </p:cNvCxnSpPr>
          <p:nvPr userDrawn="1"/>
        </p:nvCxnSpPr>
        <p:spPr>
          <a:xfrm>
            <a:off x="17068800" y="18592800"/>
            <a:ext cx="1779811" cy="0"/>
          </a:xfrm>
          <a:prstGeom prst="line">
            <a:avLst/>
          </a:prstGeom>
          <a:ln w="698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E32D102-FF61-E04B-ACD0-186C6973BD9F}"/>
              </a:ext>
            </a:extLst>
          </p:cNvPr>
          <p:cNvCxnSpPr>
            <a:cxnSpLocks/>
          </p:cNvCxnSpPr>
          <p:nvPr userDrawn="1"/>
        </p:nvCxnSpPr>
        <p:spPr>
          <a:xfrm flipV="1">
            <a:off x="16687800" y="12877800"/>
            <a:ext cx="2171697" cy="54430"/>
          </a:xfrm>
          <a:prstGeom prst="line">
            <a:avLst/>
          </a:prstGeom>
          <a:ln w="698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708E215-0979-3646-9B89-FE403B628223}"/>
              </a:ext>
            </a:extLst>
          </p:cNvPr>
          <p:cNvSpPr txBox="1"/>
          <p:nvPr userDrawn="1"/>
        </p:nvSpPr>
        <p:spPr>
          <a:xfrm>
            <a:off x="21357765" y="35509199"/>
            <a:ext cx="10722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Georgia" panose="02040502050405020303" pitchFamily="18" charset="0"/>
              </a:rPr>
              <a:t>SCHOOL OF MEDICINE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AB32B4-045E-8446-88B8-5E0832BFD584}"/>
              </a:ext>
            </a:extLst>
          </p:cNvPr>
          <p:cNvSpPr txBox="1"/>
          <p:nvPr userDrawn="1"/>
        </p:nvSpPr>
        <p:spPr>
          <a:xfrm>
            <a:off x="19202400" y="35204400"/>
            <a:ext cx="25409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tx1"/>
                </a:solidFill>
                <a:latin typeface="Georgia" panose="02040502050405020303" pitchFamily="18" charset="0"/>
              </a:rPr>
              <a:t>Yale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18DEB4-BA9D-2E45-A98E-73D92079D558}"/>
              </a:ext>
            </a:extLst>
          </p:cNvPr>
          <p:cNvSpPr txBox="1"/>
          <p:nvPr userDrawn="1"/>
        </p:nvSpPr>
        <p:spPr>
          <a:xfrm>
            <a:off x="29285472" y="35509199"/>
            <a:ext cx="1178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tx1"/>
                </a:solidFill>
                <a:latin typeface="Georgia" panose="02040502050405020303" pitchFamily="18" charset="0"/>
              </a:rPr>
              <a:t>Teaching and Learning Center</a:t>
            </a:r>
          </a:p>
        </p:txBody>
      </p:sp>
    </p:spTree>
    <p:extLst>
      <p:ext uri="{BB962C8B-B14F-4D97-AF65-F5344CB8AC3E}">
        <p14:creationId xmlns:p14="http://schemas.microsoft.com/office/powerpoint/2010/main" val="1483043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4672">
          <p15:clr>
            <a:srgbClr val="FBAE40"/>
          </p15:clr>
        </p15:guide>
        <p15:guide id="3" orient="horz" pos="524">
          <p15:clr>
            <a:srgbClr val="FBAE40"/>
          </p15:clr>
        </p15:guide>
        <p15:guide id="5" orient="horz" pos="177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9118611"/>
            <a:ext cx="34701480" cy="15214597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4477144"/>
            <a:ext cx="34701480" cy="8000997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4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9736667"/>
            <a:ext cx="1709928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9736667"/>
            <a:ext cx="1709928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8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947342"/>
            <a:ext cx="3470148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966203"/>
            <a:ext cx="17020696" cy="4394197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3360400"/>
            <a:ext cx="17020696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966203"/>
            <a:ext cx="17104520" cy="4394197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3360400"/>
            <a:ext cx="17104520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4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438400"/>
            <a:ext cx="12976383" cy="853440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5266275"/>
            <a:ext cx="20368260" cy="25992667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10972800"/>
            <a:ext cx="12976383" cy="20328469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438400"/>
            <a:ext cx="12976383" cy="853440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5266275"/>
            <a:ext cx="20368260" cy="25992667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10972800"/>
            <a:ext cx="12976383" cy="20328469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5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947342"/>
            <a:ext cx="3470148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9736667"/>
            <a:ext cx="3470148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3900542"/>
            <a:ext cx="90525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3900542"/>
            <a:ext cx="135788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3900542"/>
            <a:ext cx="90525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FFE1EA0-C4A8-7D46-8320-E9F4CCB39E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AE576CF-DE49-174A-BF93-1262548867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2AFAABA5-8697-7541-A23A-A795B3AE63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814A5E4-62EF-004C-BCF2-9709160EC5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06AB16D7-4227-C849-A2E5-EC4323761D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A74C3BD-24F1-5C43-8780-6CCABF6E48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9DA9937-D89B-724B-B27E-FF77687FFB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9F79B4A-EAB4-0146-AB9F-573D6F90C8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56CAC9E-884B-6448-AD96-4652CEFF58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ECC0345-5D45-CA4D-8F78-FE091E8481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3ED95998-6C5C-2E48-913D-EB2AB22AC3F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2F557B12-3C50-414E-B58A-8B202C24239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665ACFC2-F444-7945-93AE-3BB1690AFCD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0AEFE3C-3638-0D45-97C3-0D7D5935E0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9CAC64D6-CF30-5A49-8289-8691C6098A7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2019-12-17T18:44:19Z</dcterms:created>
  <dcterms:modified xsi:type="dcterms:W3CDTF">2020-04-29T20:02:47Z</dcterms:modified>
</cp:coreProperties>
</file>