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0" r:id="rId1"/>
  </p:sldMasterIdLst>
  <p:notesMasterIdLst>
    <p:notesMasterId r:id="rId23"/>
  </p:notesMasterIdLst>
  <p:handoutMasterIdLst>
    <p:handoutMasterId r:id="rId24"/>
  </p:handoutMasterIdLst>
  <p:sldIdLst>
    <p:sldId id="266" r:id="rId2"/>
    <p:sldId id="262" r:id="rId3"/>
    <p:sldId id="263" r:id="rId4"/>
    <p:sldId id="264" r:id="rId5"/>
    <p:sldId id="265" r:id="rId6"/>
    <p:sldId id="268" r:id="rId7"/>
    <p:sldId id="269" r:id="rId8"/>
    <p:sldId id="271" r:id="rId9"/>
    <p:sldId id="272" r:id="rId10"/>
    <p:sldId id="275" r:id="rId11"/>
    <p:sldId id="276" r:id="rId12"/>
    <p:sldId id="277" r:id="rId13"/>
    <p:sldId id="278" r:id="rId14"/>
    <p:sldId id="279" r:id="rId15"/>
    <p:sldId id="270" r:id="rId16"/>
    <p:sldId id="280" r:id="rId17"/>
    <p:sldId id="286" r:id="rId18"/>
    <p:sldId id="281" r:id="rId19"/>
    <p:sldId id="282" r:id="rId20"/>
    <p:sldId id="284" r:id="rId21"/>
    <p:sldId id="285" r:id="rId22"/>
  </p:sldIdLst>
  <p:sldSz cx="12192000" cy="6858000"/>
  <p:notesSz cx="9601200" cy="7315200"/>
  <p:defaultTex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pos="6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enattoor, Anju" initials="M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E0"/>
    <a:srgbClr val="00FF00"/>
    <a:srgbClr val="C0D64A"/>
    <a:srgbClr val="E1F3F4"/>
    <a:srgbClr val="C3D3D4"/>
    <a:srgbClr val="E2EDAE"/>
    <a:srgbClr val="D8EAEB"/>
    <a:srgbClr val="FDEDD0"/>
    <a:srgbClr val="D2E076"/>
    <a:srgbClr val="FFEE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876" autoAdjust="0"/>
    <p:restoredTop sz="92695" autoAdjust="0"/>
  </p:normalViewPr>
  <p:slideViewPr>
    <p:cSldViewPr snapToObjects="1" showGuides="1">
      <p:cViewPr varScale="1">
        <p:scale>
          <a:sx n="151" d="100"/>
          <a:sy n="151" d="100"/>
        </p:scale>
        <p:origin x="100" y="316"/>
      </p:cViewPr>
      <p:guideLst>
        <p:guide orient="horz" pos="1920"/>
        <p:guide pos="62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08" d="100"/>
          <a:sy n="108" d="100"/>
        </p:scale>
        <p:origin x="1833"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7ECD89-6E20-46AE-9126-502B3E017CAD}"/>
              </a:ext>
            </a:extLst>
          </p:cNvPr>
          <p:cNvSpPr>
            <a:spLocks noGrp="1"/>
          </p:cNvSpPr>
          <p:nvPr>
            <p:ph type="hdr" sz="quarter"/>
          </p:nvPr>
        </p:nvSpPr>
        <p:spPr>
          <a:xfrm>
            <a:off x="0" y="3"/>
            <a:ext cx="4160520" cy="367030"/>
          </a:xfrm>
          <a:prstGeom prst="rect">
            <a:avLst/>
          </a:prstGeom>
        </p:spPr>
        <p:txBody>
          <a:bodyPr vert="horz" lIns="96649" tIns="48324" rIns="96649" bIns="48324" rtlCol="0"/>
          <a:lstStyle>
            <a:lvl1pPr algn="l">
              <a:defRPr sz="1200">
                <a:latin typeface="Georgia" charset="0"/>
              </a:defRPr>
            </a:lvl1pPr>
          </a:lstStyle>
          <a:p>
            <a:pPr>
              <a:defRPr/>
            </a:pPr>
            <a:endParaRPr lang="en-US" dirty="0">
              <a:latin typeface="Microsoft Sans Serif" panose="020B0604020202020204" pitchFamily="34" charset="0"/>
            </a:endParaRPr>
          </a:p>
        </p:txBody>
      </p:sp>
      <p:sp>
        <p:nvSpPr>
          <p:cNvPr id="3" name="Date Placeholder 2">
            <a:extLst>
              <a:ext uri="{FF2B5EF4-FFF2-40B4-BE49-F238E27FC236}">
                <a16:creationId xmlns:a16="http://schemas.microsoft.com/office/drawing/2014/main" id="{FC94E869-0EDA-405A-A7D9-92382A74B13B}"/>
              </a:ext>
            </a:extLst>
          </p:cNvPr>
          <p:cNvSpPr>
            <a:spLocks noGrp="1"/>
          </p:cNvSpPr>
          <p:nvPr>
            <p:ph type="dt" sz="quarter" idx="1"/>
          </p:nvPr>
        </p:nvSpPr>
        <p:spPr>
          <a:xfrm>
            <a:off x="5438458" y="3"/>
            <a:ext cx="4160520" cy="367030"/>
          </a:xfrm>
          <a:prstGeom prst="rect">
            <a:avLst/>
          </a:prstGeom>
        </p:spPr>
        <p:txBody>
          <a:bodyPr vert="horz" lIns="96649" tIns="48324" rIns="96649" bIns="48324" rtlCol="0"/>
          <a:lstStyle>
            <a:lvl1pPr algn="r">
              <a:defRPr sz="1200">
                <a:latin typeface="Georgia" charset="0"/>
              </a:defRPr>
            </a:lvl1pPr>
          </a:lstStyle>
          <a:p>
            <a:pPr>
              <a:defRPr/>
            </a:pPr>
            <a:fld id="{E9ADAC2C-45C6-B44F-B589-619C21E27118}" type="datetimeFigureOut">
              <a:rPr lang="en-US">
                <a:latin typeface="Microsoft Sans Serif" panose="020B0604020202020204" pitchFamily="34" charset="0"/>
              </a:rPr>
              <a:pPr>
                <a:defRPr/>
              </a:pPr>
              <a:t>3/21/2023</a:t>
            </a:fld>
            <a:endParaRPr lang="en-US" dirty="0">
              <a:latin typeface="Microsoft Sans Serif" panose="020B0604020202020204" pitchFamily="34" charset="0"/>
            </a:endParaRPr>
          </a:p>
        </p:txBody>
      </p:sp>
      <p:sp>
        <p:nvSpPr>
          <p:cNvPr id="4" name="Footer Placeholder 3">
            <a:extLst>
              <a:ext uri="{FF2B5EF4-FFF2-40B4-BE49-F238E27FC236}">
                <a16:creationId xmlns:a16="http://schemas.microsoft.com/office/drawing/2014/main" id="{3F825ED6-0A32-448F-AA08-448AC7575CDC}"/>
              </a:ext>
            </a:extLst>
          </p:cNvPr>
          <p:cNvSpPr>
            <a:spLocks noGrp="1"/>
          </p:cNvSpPr>
          <p:nvPr>
            <p:ph type="ftr" sz="quarter" idx="2"/>
          </p:nvPr>
        </p:nvSpPr>
        <p:spPr>
          <a:xfrm>
            <a:off x="0" y="6948171"/>
            <a:ext cx="4160520" cy="367029"/>
          </a:xfrm>
          <a:prstGeom prst="rect">
            <a:avLst/>
          </a:prstGeom>
        </p:spPr>
        <p:txBody>
          <a:bodyPr vert="horz" lIns="96649" tIns="48324" rIns="96649" bIns="48324" rtlCol="0" anchor="b"/>
          <a:lstStyle>
            <a:lvl1pPr algn="l">
              <a:defRPr sz="1200">
                <a:latin typeface="Georgia" charset="0"/>
              </a:defRPr>
            </a:lvl1pPr>
          </a:lstStyle>
          <a:p>
            <a:pPr>
              <a:defRPr/>
            </a:pPr>
            <a:endParaRPr lang="en-US" dirty="0">
              <a:latin typeface="Microsoft Sans Serif" panose="020B0604020202020204" pitchFamily="34" charset="0"/>
            </a:endParaRPr>
          </a:p>
        </p:txBody>
      </p:sp>
      <p:sp>
        <p:nvSpPr>
          <p:cNvPr id="5" name="Slide Number Placeholder 4">
            <a:extLst>
              <a:ext uri="{FF2B5EF4-FFF2-40B4-BE49-F238E27FC236}">
                <a16:creationId xmlns:a16="http://schemas.microsoft.com/office/drawing/2014/main" id="{AC86E6DB-0B8B-4BBC-AD9C-0B53FCAAEB15}"/>
              </a:ext>
            </a:extLst>
          </p:cNvPr>
          <p:cNvSpPr>
            <a:spLocks noGrp="1"/>
          </p:cNvSpPr>
          <p:nvPr>
            <p:ph type="sldNum" sz="quarter" idx="3"/>
          </p:nvPr>
        </p:nvSpPr>
        <p:spPr>
          <a:xfrm>
            <a:off x="5438458" y="6948171"/>
            <a:ext cx="4160520" cy="367029"/>
          </a:xfrm>
          <a:prstGeom prst="rect">
            <a:avLst/>
          </a:prstGeom>
        </p:spPr>
        <p:txBody>
          <a:bodyPr vert="horz" lIns="96649" tIns="48324" rIns="96649" bIns="48324" rtlCol="0" anchor="b"/>
          <a:lstStyle>
            <a:lvl1pPr algn="r">
              <a:defRPr sz="1200">
                <a:latin typeface="Georgia" charset="0"/>
              </a:defRPr>
            </a:lvl1pPr>
          </a:lstStyle>
          <a:p>
            <a:pPr>
              <a:defRPr/>
            </a:pPr>
            <a:fld id="{5383DF5D-FA39-A949-850F-48BE7279BF40}" type="slidenum">
              <a:rPr lang="en-US">
                <a:latin typeface="Microsoft Sans Serif" panose="020B0604020202020204" pitchFamily="34" charset="0"/>
              </a:rPr>
              <a:pPr>
                <a:defRPr/>
              </a:pPr>
              <a:t>‹#›</a:t>
            </a:fld>
            <a:endParaRPr lang="en-US" dirty="0">
              <a:latin typeface="Microsoft Sans Serif" panose="020B060402020202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E16D5F-FE40-4A50-B7E9-DD127F1D3511}"/>
              </a:ext>
            </a:extLst>
          </p:cNvPr>
          <p:cNvSpPr>
            <a:spLocks noGrp="1"/>
          </p:cNvSpPr>
          <p:nvPr>
            <p:ph type="hdr" sz="quarter"/>
          </p:nvPr>
        </p:nvSpPr>
        <p:spPr>
          <a:xfrm>
            <a:off x="0" y="3"/>
            <a:ext cx="4160520" cy="367030"/>
          </a:xfrm>
          <a:prstGeom prst="rect">
            <a:avLst/>
          </a:prstGeom>
        </p:spPr>
        <p:txBody>
          <a:bodyPr vert="horz" lIns="96649" tIns="48324" rIns="96649" bIns="4832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31B2DAD-7CD6-467A-B323-A8AEE8812AD2}"/>
              </a:ext>
            </a:extLst>
          </p:cNvPr>
          <p:cNvSpPr>
            <a:spLocks noGrp="1"/>
          </p:cNvSpPr>
          <p:nvPr>
            <p:ph type="dt" idx="1"/>
          </p:nvPr>
        </p:nvSpPr>
        <p:spPr>
          <a:xfrm>
            <a:off x="5438458" y="3"/>
            <a:ext cx="4160520" cy="367030"/>
          </a:xfrm>
          <a:prstGeom prst="rect">
            <a:avLst/>
          </a:prstGeom>
        </p:spPr>
        <p:txBody>
          <a:bodyPr vert="horz" lIns="96649" tIns="48324" rIns="96649" bIns="48324" rtlCol="0"/>
          <a:lstStyle>
            <a:lvl1pPr algn="r" eaLnBrk="1" fontAlgn="auto" hangingPunct="1">
              <a:spcBef>
                <a:spcPts val="0"/>
              </a:spcBef>
              <a:spcAft>
                <a:spcPts val="0"/>
              </a:spcAft>
              <a:defRPr sz="1200">
                <a:latin typeface="+mn-lt"/>
              </a:defRPr>
            </a:lvl1pPr>
          </a:lstStyle>
          <a:p>
            <a:pPr>
              <a:defRPr/>
            </a:pPr>
            <a:fld id="{74B7D46C-3B4A-8F42-A8CB-618954543440}" type="datetimeFigureOut">
              <a:rPr lang="en-US"/>
              <a:pPr>
                <a:defRPr/>
              </a:pPr>
              <a:t>3/21/2023</a:t>
            </a:fld>
            <a:endParaRPr lang="en-US"/>
          </a:p>
        </p:txBody>
      </p:sp>
      <p:sp>
        <p:nvSpPr>
          <p:cNvPr id="4" name="Slide Image Placeholder 3">
            <a:extLst>
              <a:ext uri="{FF2B5EF4-FFF2-40B4-BE49-F238E27FC236}">
                <a16:creationId xmlns:a16="http://schemas.microsoft.com/office/drawing/2014/main" id="{F233CAE2-D2DF-49E8-B278-19644862EDA8}"/>
              </a:ext>
            </a:extLst>
          </p:cNvPr>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49" tIns="48324" rIns="96649" bIns="48324" rtlCol="0" anchor="ctr"/>
          <a:lstStyle/>
          <a:p>
            <a:pPr lvl="0"/>
            <a:endParaRPr lang="en-US" noProof="0"/>
          </a:p>
        </p:txBody>
      </p:sp>
      <p:sp>
        <p:nvSpPr>
          <p:cNvPr id="5" name="Notes Placeholder 4">
            <a:extLst>
              <a:ext uri="{FF2B5EF4-FFF2-40B4-BE49-F238E27FC236}">
                <a16:creationId xmlns:a16="http://schemas.microsoft.com/office/drawing/2014/main" id="{232D9E76-C867-45C3-AAD3-4CCDCDFF388C}"/>
              </a:ext>
            </a:extLst>
          </p:cNvPr>
          <p:cNvSpPr>
            <a:spLocks noGrp="1"/>
          </p:cNvSpPr>
          <p:nvPr>
            <p:ph type="body" sz="quarter" idx="3"/>
          </p:nvPr>
        </p:nvSpPr>
        <p:spPr>
          <a:xfrm>
            <a:off x="960120" y="3520441"/>
            <a:ext cx="7680960" cy="2880360"/>
          </a:xfrm>
          <a:prstGeom prst="rect">
            <a:avLst/>
          </a:prstGeom>
        </p:spPr>
        <p:txBody>
          <a:bodyPr vert="horz" lIns="96649" tIns="48324" rIns="96649" bIns="4832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37AA36D-2403-4F2D-AAAA-5386649095C9}"/>
              </a:ext>
            </a:extLst>
          </p:cNvPr>
          <p:cNvSpPr>
            <a:spLocks noGrp="1"/>
          </p:cNvSpPr>
          <p:nvPr>
            <p:ph type="ftr" sz="quarter" idx="4"/>
          </p:nvPr>
        </p:nvSpPr>
        <p:spPr>
          <a:xfrm>
            <a:off x="0" y="6948171"/>
            <a:ext cx="4160520" cy="367029"/>
          </a:xfrm>
          <a:prstGeom prst="rect">
            <a:avLst/>
          </a:prstGeom>
        </p:spPr>
        <p:txBody>
          <a:bodyPr vert="horz" lIns="96649" tIns="48324" rIns="96649" bIns="4832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24DBE23-BAC4-4B9F-9C72-C1B920F6ABF3}"/>
              </a:ext>
            </a:extLst>
          </p:cNvPr>
          <p:cNvSpPr>
            <a:spLocks noGrp="1"/>
          </p:cNvSpPr>
          <p:nvPr>
            <p:ph type="sldNum" sz="quarter" idx="5"/>
          </p:nvPr>
        </p:nvSpPr>
        <p:spPr>
          <a:xfrm>
            <a:off x="5438458" y="6948171"/>
            <a:ext cx="4160520" cy="367029"/>
          </a:xfrm>
          <a:prstGeom prst="rect">
            <a:avLst/>
          </a:prstGeom>
        </p:spPr>
        <p:txBody>
          <a:bodyPr vert="horz" lIns="96649" tIns="48324" rIns="96649" bIns="48324" rtlCol="0" anchor="b"/>
          <a:lstStyle>
            <a:lvl1pPr algn="r" eaLnBrk="1" fontAlgn="auto" hangingPunct="1">
              <a:spcBef>
                <a:spcPts val="0"/>
              </a:spcBef>
              <a:spcAft>
                <a:spcPts val="0"/>
              </a:spcAft>
              <a:defRPr sz="1200">
                <a:latin typeface="+mn-lt"/>
              </a:defRPr>
            </a:lvl1pPr>
          </a:lstStyle>
          <a:p>
            <a:pPr>
              <a:defRPr/>
            </a:pPr>
            <a:fld id="{2EB28E24-4E3A-0742-9838-90EF27C375A2}" type="slidenum">
              <a:rPr lang="en-US"/>
              <a:pPr>
                <a:defRPr/>
              </a:pPr>
              <a:t>‹#›</a:t>
            </a:fld>
            <a:endParaRPr lang="en-US"/>
          </a:p>
        </p:txBody>
      </p:sp>
    </p:spTree>
    <p:extLst>
      <p:ext uri="{BB962C8B-B14F-4D97-AF65-F5344CB8AC3E}">
        <p14:creationId xmlns:p14="http://schemas.microsoft.com/office/powerpoint/2010/main" val="22439437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2" name="Text Placeholder 9"/>
          <p:cNvSpPr>
            <a:spLocks noGrp="1"/>
          </p:cNvSpPr>
          <p:nvPr>
            <p:ph type="body" sz="quarter" idx="14" hasCustomPrompt="1"/>
          </p:nvPr>
        </p:nvSpPr>
        <p:spPr>
          <a:xfrm>
            <a:off x="594360" y="3002280"/>
            <a:ext cx="10895293" cy="274320"/>
          </a:xfrm>
          <a:prstGeom prst="rect">
            <a:avLst/>
          </a:prstGeom>
          <a:noFill/>
        </p:spPr>
        <p:txBody>
          <a:bodyPr anchor="ctr"/>
          <a:lstStyle>
            <a:lvl1pPr marL="0" indent="0">
              <a:lnSpc>
                <a:spcPct val="100000"/>
              </a:lnSpc>
              <a:buNone/>
              <a:defRPr sz="2800" b="0" baseline="0">
                <a:solidFill>
                  <a:schemeClr val="tx1"/>
                </a:solidFill>
                <a:latin typeface="Microsoft Sans Serif" panose="020B0604020202020204" pitchFamily="34" charset="0"/>
                <a:cs typeface="Microsoft Sans Serif" panose="020B0604020202020204" pitchFamily="34" charset="0"/>
              </a:defRPr>
            </a:lvl1pPr>
            <a:lvl2pPr marL="342900" indent="0">
              <a:buNone/>
              <a:defRPr b="1">
                <a:latin typeface="Arial"/>
                <a:cs typeface="Arial"/>
              </a:defRPr>
            </a:lvl2pPr>
            <a:lvl3pPr marL="685800" indent="0">
              <a:buNone/>
              <a:defRPr b="1">
                <a:latin typeface="Arial"/>
                <a:cs typeface="Arial"/>
              </a:defRPr>
            </a:lvl3pPr>
            <a:lvl4pPr marL="1028700" indent="0">
              <a:buNone/>
              <a:defRPr b="1">
                <a:latin typeface="Arial"/>
                <a:cs typeface="Arial"/>
              </a:defRPr>
            </a:lvl4pPr>
            <a:lvl5pPr marL="1371600" indent="0">
              <a:buNone/>
              <a:defRPr b="1">
                <a:latin typeface="Arial"/>
                <a:cs typeface="Arial"/>
              </a:defRPr>
            </a:lvl5pPr>
          </a:lstStyle>
          <a:p>
            <a:pPr lvl="0"/>
            <a:r>
              <a:rPr lang="en-US" dirty="0"/>
              <a:t>Presenter, Department</a:t>
            </a:r>
          </a:p>
        </p:txBody>
      </p:sp>
      <p:sp>
        <p:nvSpPr>
          <p:cNvPr id="2" name="Title 1"/>
          <p:cNvSpPr>
            <a:spLocks noGrp="1"/>
          </p:cNvSpPr>
          <p:nvPr>
            <p:ph type="title" hasCustomPrompt="1"/>
          </p:nvPr>
        </p:nvSpPr>
        <p:spPr>
          <a:xfrm>
            <a:off x="609600" y="2311569"/>
            <a:ext cx="10896196" cy="507831"/>
          </a:xfrm>
          <a:noFill/>
        </p:spPr>
        <p:txBody>
          <a:bodyPr/>
          <a:lstStyle>
            <a:lvl1pPr>
              <a:lnSpc>
                <a:spcPct val="100000"/>
              </a:lnSpc>
              <a:defRPr sz="4800" baseline="0">
                <a:solidFill>
                  <a:schemeClr val="tx1"/>
                </a:solidFill>
                <a:latin typeface="YaleNew" panose="02000602050000020003" pitchFamily="2" charset="77"/>
                <a:cs typeface="Microsoft Sans Serif" panose="020B0604020202020204" pitchFamily="34" charset="0"/>
              </a:defRPr>
            </a:lvl1pPr>
          </a:lstStyle>
          <a:p>
            <a:r>
              <a:rPr lang="en-US" dirty="0"/>
              <a:t>Title</a:t>
            </a:r>
          </a:p>
        </p:txBody>
      </p:sp>
      <p:sp>
        <p:nvSpPr>
          <p:cNvPr id="8" name="Text Placeholder 9">
            <a:extLst>
              <a:ext uri="{FF2B5EF4-FFF2-40B4-BE49-F238E27FC236}">
                <a16:creationId xmlns:a16="http://schemas.microsoft.com/office/drawing/2014/main" id="{F639F0F7-B6A2-134A-84D6-28C74C31FFAE}"/>
              </a:ext>
            </a:extLst>
          </p:cNvPr>
          <p:cNvSpPr>
            <a:spLocks noGrp="1"/>
          </p:cNvSpPr>
          <p:nvPr>
            <p:ph type="body" sz="quarter" idx="16" hasCustomPrompt="1"/>
          </p:nvPr>
        </p:nvSpPr>
        <p:spPr>
          <a:xfrm>
            <a:off x="603504" y="3459480"/>
            <a:ext cx="10895293" cy="274320"/>
          </a:xfrm>
          <a:prstGeom prst="rect">
            <a:avLst/>
          </a:prstGeom>
          <a:noFill/>
        </p:spPr>
        <p:txBody>
          <a:bodyPr anchor="ctr"/>
          <a:lstStyle>
            <a:lvl1pPr marL="0" indent="0">
              <a:lnSpc>
                <a:spcPct val="100000"/>
              </a:lnSpc>
              <a:buNone/>
              <a:defRPr sz="1600" b="0" i="0" baseline="0">
                <a:solidFill>
                  <a:schemeClr val="tx1"/>
                </a:solidFill>
                <a:latin typeface="Microsoft Sans Serif" panose="020B0604020202020204" pitchFamily="34" charset="0"/>
                <a:cs typeface="Arial"/>
              </a:defRPr>
            </a:lvl1pPr>
            <a:lvl2pPr marL="342900" indent="0">
              <a:buNone/>
              <a:defRPr b="1">
                <a:latin typeface="Arial"/>
                <a:cs typeface="Arial"/>
              </a:defRPr>
            </a:lvl2pPr>
            <a:lvl3pPr marL="685800" indent="0">
              <a:buNone/>
              <a:defRPr b="1">
                <a:latin typeface="Arial"/>
                <a:cs typeface="Arial"/>
              </a:defRPr>
            </a:lvl3pPr>
            <a:lvl4pPr marL="1028700" indent="0">
              <a:buNone/>
              <a:defRPr b="1">
                <a:latin typeface="Arial"/>
                <a:cs typeface="Arial"/>
              </a:defRPr>
            </a:lvl4pPr>
            <a:lvl5pPr marL="1371600" indent="0">
              <a:buNone/>
              <a:defRPr b="1">
                <a:latin typeface="Arial"/>
                <a:cs typeface="Arial"/>
              </a:defRPr>
            </a:lvl5pPr>
          </a:lstStyle>
          <a:p>
            <a:pPr lvl="0"/>
            <a:r>
              <a:rPr lang="en-US" dirty="0"/>
              <a:t>Month Day, Year</a:t>
            </a:r>
          </a:p>
        </p:txBody>
      </p:sp>
      <p:pic>
        <p:nvPicPr>
          <p:cNvPr id="9" name="Picture 8" descr="A picture containing clipart&#10;&#10;Description automatically generated">
            <a:extLst>
              <a:ext uri="{FF2B5EF4-FFF2-40B4-BE49-F238E27FC236}">
                <a16:creationId xmlns:a16="http://schemas.microsoft.com/office/drawing/2014/main" id="{F0AAB75F-C12E-EF48-991F-89CE62CA31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400" y="5772224"/>
            <a:ext cx="5486400" cy="399976"/>
          </a:xfrm>
          <a:prstGeom prst="rect">
            <a:avLst/>
          </a:prstGeom>
        </p:spPr>
      </p:pic>
    </p:spTree>
    <p:extLst>
      <p:ext uri="{BB962C8B-B14F-4D97-AF65-F5344CB8AC3E}">
        <p14:creationId xmlns:p14="http://schemas.microsoft.com/office/powerpoint/2010/main" val="13453302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p15:clr>
            <a:srgbClr val="FBAE40"/>
          </p15:clr>
        </p15:guide>
        <p15:guide id="2" pos="3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orange SUBTITLE">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620891" y="1143000"/>
            <a:ext cx="10896196" cy="429768"/>
          </a:xfrm>
          <a:prstGeom prst="rect">
            <a:avLst/>
          </a:prstGeom>
        </p:spPr>
        <p:txBody>
          <a:bodyPr lIns="0" tIns="0" rIns="0" bIns="0" anchor="ctr">
            <a:noAutofit/>
          </a:bodyPr>
          <a:lstStyle>
            <a:lvl1pPr marL="0" indent="0">
              <a:lnSpc>
                <a:spcPct val="100000"/>
              </a:lnSpc>
              <a:buNone/>
              <a:defRPr sz="2400" b="1">
                <a:solidFill>
                  <a:schemeClr val="accent1"/>
                </a:solidFill>
                <a:latin typeface="Microsoft Sans Serif" panose="020B0604020202020204" pitchFamily="34" charset="0"/>
                <a:cs typeface="Microsoft Sans Serif" panose="020B0604020202020204" pitchFamily="34" charset="0"/>
              </a:defRPr>
            </a:lvl1pPr>
            <a:lvl2pPr marL="457189" indent="0">
              <a:buNone/>
              <a:defRPr b="1">
                <a:latin typeface="Arial"/>
                <a:cs typeface="Arial"/>
              </a:defRPr>
            </a:lvl2pPr>
            <a:lvl3pPr marL="914377" indent="0">
              <a:buNone/>
              <a:defRPr b="1">
                <a:latin typeface="Arial"/>
                <a:cs typeface="Arial"/>
              </a:defRPr>
            </a:lvl3pPr>
            <a:lvl4pPr marL="1371566" indent="0">
              <a:buNone/>
              <a:defRPr b="1">
                <a:latin typeface="Arial"/>
                <a:cs typeface="Arial"/>
              </a:defRPr>
            </a:lvl4pPr>
            <a:lvl5pPr marL="1828754"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620184" y="1703387"/>
            <a:ext cx="10896600" cy="4075308"/>
          </a:xfrm>
        </p:spPr>
        <p:txBody>
          <a:bodyPr/>
          <a:lstStyle>
            <a:lvl1pPr marL="0" indent="0">
              <a:buNone/>
              <a:defRPr>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pic>
        <p:nvPicPr>
          <p:cNvPr id="8" name="Picture 7">
            <a:extLst>
              <a:ext uri="{FF2B5EF4-FFF2-40B4-BE49-F238E27FC236}">
                <a16:creationId xmlns:a16="http://schemas.microsoft.com/office/drawing/2014/main" id="{2A919CF1-2C68-2742-9BFE-3F6D9C4004DE}"/>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123482519"/>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blue SUBTITLE and Bullets">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620891" y="1143000"/>
            <a:ext cx="10896196" cy="429768"/>
          </a:xfrm>
          <a:prstGeom prst="rect">
            <a:avLst/>
          </a:prstGeom>
        </p:spPr>
        <p:txBody>
          <a:bodyPr lIns="0" tIns="0" rIns="0" bIns="0" anchor="ctr">
            <a:noAutofit/>
          </a:bodyPr>
          <a:lstStyle>
            <a:lvl1pPr marL="0" indent="0">
              <a:lnSpc>
                <a:spcPct val="100000"/>
              </a:lnSpc>
              <a:buNone/>
              <a:defRPr sz="2400" b="1">
                <a:solidFill>
                  <a:schemeClr val="accent1"/>
                </a:solidFill>
                <a:latin typeface="Microsoft Sans Serif" panose="020B0604020202020204" pitchFamily="34" charset="0"/>
                <a:cs typeface="Microsoft Sans Serif" panose="020B0604020202020204" pitchFamily="34" charset="0"/>
              </a:defRPr>
            </a:lvl1pPr>
            <a:lvl2pPr marL="457189" indent="0">
              <a:buNone/>
              <a:defRPr b="1">
                <a:latin typeface="Arial"/>
                <a:cs typeface="Arial"/>
              </a:defRPr>
            </a:lvl2pPr>
            <a:lvl3pPr marL="914377" indent="0">
              <a:buNone/>
              <a:defRPr b="1">
                <a:latin typeface="Arial"/>
                <a:cs typeface="Arial"/>
              </a:defRPr>
            </a:lvl3pPr>
            <a:lvl4pPr marL="1371566" indent="0">
              <a:buNone/>
              <a:defRPr b="1">
                <a:latin typeface="Arial"/>
                <a:cs typeface="Arial"/>
              </a:defRPr>
            </a:lvl4pPr>
            <a:lvl5pPr marL="1828754"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hasCustomPrompt="1"/>
          </p:nvPr>
        </p:nvSpPr>
        <p:spPr>
          <a:xfrm>
            <a:off x="620184" y="1703387"/>
            <a:ext cx="10896600" cy="4075308"/>
          </a:xfrm>
        </p:spPr>
        <p:txBody>
          <a:bodyPr/>
          <a:lstStyle>
            <a:lvl1pPr marL="342900" indent="-342900">
              <a:buFont typeface="Arial" panose="020B0604020202020204" pitchFamily="34" charset="0"/>
              <a:buChar char="•"/>
              <a:defRPr b="0" i="0">
                <a:solidFill>
                  <a:schemeClr val="tx2"/>
                </a:solidFill>
                <a:latin typeface="Microsoft Sans Serif" panose="020B0604020202020204" pitchFamily="34" charset="0"/>
                <a:cs typeface="Microsoft Sans Serif" panose="020B0604020202020204" pitchFamily="34" charset="0"/>
              </a:defRPr>
            </a:lvl1pPr>
            <a:lvl2pPr marL="628650" indent="-285750">
              <a:buFont typeface="Arial" panose="020B0604020202020204" pitchFamily="34" charset="0"/>
              <a:buChar char="•"/>
              <a:defRPr>
                <a:solidFill>
                  <a:schemeClr val="tx2"/>
                </a:solidFill>
                <a:latin typeface="Microsoft Sans Serif" panose="020B0604020202020204" pitchFamily="34" charset="0"/>
                <a:cs typeface="Microsoft Sans Serif" panose="020B0604020202020204" pitchFamily="34" charset="0"/>
              </a:defRPr>
            </a:lvl2pPr>
            <a:lvl3pPr>
              <a:defRPr>
                <a:solidFill>
                  <a:schemeClr val="tx2"/>
                </a:solidFill>
                <a:latin typeface="Microsoft Sans Serif" panose="020B0604020202020204" pitchFamily="34" charset="0"/>
                <a:cs typeface="Microsoft Sans Serif" panose="020B0604020202020204" pitchFamily="34" charset="0"/>
              </a:defRPr>
            </a:lvl3pPr>
            <a:lvl4pPr>
              <a:defRPr>
                <a:solidFill>
                  <a:schemeClr val="tx2"/>
                </a:solidFill>
                <a:latin typeface="Microsoft Sans Serif" panose="020B0604020202020204" pitchFamily="34" charset="0"/>
                <a:cs typeface="Microsoft Sans Serif" panose="020B0604020202020204" pitchFamily="34" charset="0"/>
              </a:defRPr>
            </a:lvl4pPr>
            <a:lvl5pPr>
              <a:defRPr/>
            </a:lvl5pPr>
          </a:lstStyle>
          <a:p>
            <a:pPr lvl="0"/>
            <a:r>
              <a:rPr lang="en-US" altLang="en-US" dirty="0"/>
              <a:t>Bullet</a:t>
            </a:r>
          </a:p>
          <a:p>
            <a:pPr lvl="1"/>
            <a:r>
              <a:rPr lang="en-US" altLang="en-US" dirty="0"/>
              <a:t>Sub-bullet</a:t>
            </a:r>
          </a:p>
          <a:p>
            <a:pPr lvl="2"/>
            <a:r>
              <a:rPr lang="en-US" altLang="en-US" dirty="0"/>
              <a:t>Sub-bullet</a:t>
            </a:r>
          </a:p>
          <a:p>
            <a:pPr lvl="3"/>
            <a:r>
              <a:rPr lang="en-US" altLang="en-US" dirty="0"/>
              <a:t>Sub-bullet</a:t>
            </a:r>
          </a:p>
        </p:txBody>
      </p:sp>
      <p:pic>
        <p:nvPicPr>
          <p:cNvPr id="8" name="Picture 7">
            <a:extLst>
              <a:ext uri="{FF2B5EF4-FFF2-40B4-BE49-F238E27FC236}">
                <a16:creationId xmlns:a16="http://schemas.microsoft.com/office/drawing/2014/main" id="{ABC0B471-FCF1-314A-8DFB-FC3CF43C3F42}"/>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3562198426"/>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blue SUBTITLE and Photo ">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620891" y="1143000"/>
            <a:ext cx="5475613" cy="429768"/>
          </a:xfrm>
          <a:prstGeom prst="rect">
            <a:avLst/>
          </a:prstGeom>
        </p:spPr>
        <p:txBody>
          <a:bodyPr lIns="0" tIns="0" rIns="0" bIns="0" anchor="ctr">
            <a:noAutofit/>
          </a:bodyPr>
          <a:lstStyle>
            <a:lvl1pPr marL="0" indent="0">
              <a:lnSpc>
                <a:spcPct val="100000"/>
              </a:lnSpc>
              <a:buNone/>
              <a:defRPr sz="2400" b="1">
                <a:solidFill>
                  <a:schemeClr val="accent1"/>
                </a:solidFill>
                <a:latin typeface="Microsoft Sans Serif" panose="020B0604020202020204" pitchFamily="34" charset="0"/>
                <a:cs typeface="Microsoft Sans Serif" panose="020B0604020202020204" pitchFamily="34" charset="0"/>
              </a:defRPr>
            </a:lvl1pPr>
            <a:lvl2pPr marL="457189" indent="0">
              <a:buNone/>
              <a:defRPr b="1">
                <a:latin typeface="Arial"/>
                <a:cs typeface="Arial"/>
              </a:defRPr>
            </a:lvl2pPr>
            <a:lvl3pPr marL="914377" indent="0">
              <a:buNone/>
              <a:defRPr b="1">
                <a:latin typeface="Arial"/>
                <a:cs typeface="Arial"/>
              </a:defRPr>
            </a:lvl3pPr>
            <a:lvl4pPr marL="1371566" indent="0">
              <a:buNone/>
              <a:defRPr b="1">
                <a:latin typeface="Arial"/>
                <a:cs typeface="Arial"/>
              </a:defRPr>
            </a:lvl4pPr>
            <a:lvl5pPr marL="1828754"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a:xfrm>
            <a:off x="620184" y="466725"/>
            <a:ext cx="5475816"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620184" y="1703387"/>
            <a:ext cx="5475816" cy="3974742"/>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
        <p:nvSpPr>
          <p:cNvPr id="4" name="Picture Placeholder 3">
            <a:extLst>
              <a:ext uri="{FF2B5EF4-FFF2-40B4-BE49-F238E27FC236}">
                <a16:creationId xmlns:a16="http://schemas.microsoft.com/office/drawing/2014/main" id="{7569B0B1-812C-844D-9925-F70677E51560}"/>
              </a:ext>
            </a:extLst>
          </p:cNvPr>
          <p:cNvSpPr>
            <a:spLocks noGrp="1"/>
          </p:cNvSpPr>
          <p:nvPr>
            <p:ph type="pic" sz="quarter" idx="16"/>
          </p:nvPr>
        </p:nvSpPr>
        <p:spPr>
          <a:xfrm>
            <a:off x="6096000" y="0"/>
            <a:ext cx="6096000" cy="6858000"/>
          </a:xfrm>
        </p:spPr>
        <p:txBody>
          <a:bodyPr/>
          <a:lstStyle/>
          <a:p>
            <a:r>
              <a:rPr lang="en-US"/>
              <a:t>Click icon to add picture</a:t>
            </a:r>
            <a:endParaRPr lang="en-US" dirty="0"/>
          </a:p>
        </p:txBody>
      </p:sp>
      <p:pic>
        <p:nvPicPr>
          <p:cNvPr id="8" name="Picture 7">
            <a:extLst>
              <a:ext uri="{FF2B5EF4-FFF2-40B4-BE49-F238E27FC236}">
                <a16:creationId xmlns:a16="http://schemas.microsoft.com/office/drawing/2014/main" id="{215E4C2E-2AD7-C64E-9C07-697C8CB099C4}"/>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526867274"/>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with grey block">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20184" y="466725"/>
            <a:ext cx="5475816"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620184" y="1219200"/>
            <a:ext cx="5475816" cy="4953000"/>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
        <p:nvSpPr>
          <p:cNvPr id="2" name="Rectangle 1">
            <a:extLst>
              <a:ext uri="{FF2B5EF4-FFF2-40B4-BE49-F238E27FC236}">
                <a16:creationId xmlns:a16="http://schemas.microsoft.com/office/drawing/2014/main" id="{A39D6E8A-FD7D-B549-B36D-A28CD760A414}"/>
              </a:ext>
            </a:extLst>
          </p:cNvPr>
          <p:cNvSpPr/>
          <p:nvPr userDrawn="1"/>
        </p:nvSpPr>
        <p:spPr>
          <a:xfrm>
            <a:off x="6172200" y="0"/>
            <a:ext cx="6096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pic>
        <p:nvPicPr>
          <p:cNvPr id="8" name="Picture 7">
            <a:extLst>
              <a:ext uri="{FF2B5EF4-FFF2-40B4-BE49-F238E27FC236}">
                <a16:creationId xmlns:a16="http://schemas.microsoft.com/office/drawing/2014/main" id="{A4A823BE-1FEC-6F46-8534-3C85C97C01DE}"/>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3860876515"/>
      </p:ext>
    </p:extLst>
  </p:cSld>
  <p:clrMapOvr>
    <a:masterClrMapping/>
  </p:clrMapOvr>
  <p:extLst>
    <p:ext uri="{DCECCB84-F9BA-43D5-87BE-67443E8EF086}">
      <p15:sldGuideLst xmlns:p15="http://schemas.microsoft.com/office/powerpoint/2012/main">
        <p15:guide id="1" orient="horz" pos="4128">
          <p15:clr>
            <a:srgbClr val="FBAE40"/>
          </p15:clr>
        </p15:guide>
        <p15:guide id="2" pos="3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with blue block">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620891" y="1143000"/>
            <a:ext cx="5475613" cy="429768"/>
          </a:xfrm>
          <a:prstGeom prst="rect">
            <a:avLst/>
          </a:prstGeom>
        </p:spPr>
        <p:txBody>
          <a:bodyPr lIns="0" tIns="0" rIns="0" bIns="0" anchor="ctr">
            <a:noAutofit/>
          </a:bodyPr>
          <a:lstStyle>
            <a:lvl1pPr marL="0" indent="0">
              <a:lnSpc>
                <a:spcPct val="100000"/>
              </a:lnSpc>
              <a:buNone/>
              <a:defRPr sz="2400" b="1">
                <a:solidFill>
                  <a:schemeClr val="accent1"/>
                </a:solidFill>
                <a:latin typeface="Microsoft Sans Serif" panose="020B0604020202020204" pitchFamily="34" charset="0"/>
                <a:cs typeface="Microsoft Sans Serif" panose="020B0604020202020204" pitchFamily="34" charset="0"/>
              </a:defRPr>
            </a:lvl1pPr>
            <a:lvl2pPr marL="457189" indent="0">
              <a:buNone/>
              <a:defRPr b="1">
                <a:latin typeface="Arial"/>
                <a:cs typeface="Arial"/>
              </a:defRPr>
            </a:lvl2pPr>
            <a:lvl3pPr marL="914377" indent="0">
              <a:buNone/>
              <a:defRPr b="1">
                <a:latin typeface="Arial"/>
                <a:cs typeface="Arial"/>
              </a:defRPr>
            </a:lvl3pPr>
            <a:lvl4pPr marL="1371566" indent="0">
              <a:buNone/>
              <a:defRPr b="1">
                <a:latin typeface="Arial"/>
                <a:cs typeface="Arial"/>
              </a:defRPr>
            </a:lvl4pPr>
            <a:lvl5pPr marL="1828754"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a:xfrm>
            <a:off x="620184" y="466725"/>
            <a:ext cx="5475816"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620184" y="1703387"/>
            <a:ext cx="5475816" cy="3974742"/>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
        <p:nvSpPr>
          <p:cNvPr id="2" name="Rectangle 1">
            <a:extLst>
              <a:ext uri="{FF2B5EF4-FFF2-40B4-BE49-F238E27FC236}">
                <a16:creationId xmlns:a16="http://schemas.microsoft.com/office/drawing/2014/main" id="{A39D6E8A-FD7D-B549-B36D-A28CD760A414}"/>
              </a:ext>
            </a:extLst>
          </p:cNvPr>
          <p:cNvSpPr/>
          <p:nvPr userDrawn="1"/>
        </p:nvSpPr>
        <p:spPr>
          <a:xfrm>
            <a:off x="61722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pic>
        <p:nvPicPr>
          <p:cNvPr id="8" name="Picture 7">
            <a:extLst>
              <a:ext uri="{FF2B5EF4-FFF2-40B4-BE49-F238E27FC236}">
                <a16:creationId xmlns:a16="http://schemas.microsoft.com/office/drawing/2014/main" id="{F8A4DD89-16C8-1E49-B2DA-227E90698D31}"/>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172227408"/>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blue subtitle grey block">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620891" y="1143000"/>
            <a:ext cx="5475613" cy="429768"/>
          </a:xfrm>
          <a:prstGeom prst="rect">
            <a:avLst/>
          </a:prstGeom>
        </p:spPr>
        <p:txBody>
          <a:bodyPr lIns="0" tIns="0" rIns="0" bIns="0" anchor="ctr">
            <a:noAutofit/>
          </a:bodyPr>
          <a:lstStyle>
            <a:lvl1pPr marL="0" indent="0">
              <a:lnSpc>
                <a:spcPct val="100000"/>
              </a:lnSpc>
              <a:buNone/>
              <a:defRPr sz="2400" b="1">
                <a:solidFill>
                  <a:schemeClr val="accent1"/>
                </a:solidFill>
                <a:latin typeface="Microsoft Sans Serif" panose="020B0604020202020204" pitchFamily="34" charset="0"/>
                <a:cs typeface="Microsoft Sans Serif" panose="020B0604020202020204" pitchFamily="34" charset="0"/>
              </a:defRPr>
            </a:lvl1pPr>
            <a:lvl2pPr marL="457189" indent="0">
              <a:buNone/>
              <a:defRPr b="1">
                <a:latin typeface="Arial"/>
                <a:cs typeface="Arial"/>
              </a:defRPr>
            </a:lvl2pPr>
            <a:lvl3pPr marL="914377" indent="0">
              <a:buNone/>
              <a:defRPr b="1">
                <a:latin typeface="Arial"/>
                <a:cs typeface="Arial"/>
              </a:defRPr>
            </a:lvl3pPr>
            <a:lvl4pPr marL="1371566" indent="0">
              <a:buNone/>
              <a:defRPr b="1">
                <a:latin typeface="Arial"/>
                <a:cs typeface="Arial"/>
              </a:defRPr>
            </a:lvl4pPr>
            <a:lvl5pPr marL="1828754"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a:xfrm>
            <a:off x="620184" y="466725"/>
            <a:ext cx="5475816"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620184" y="1703387"/>
            <a:ext cx="5475816" cy="3974742"/>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
        <p:nvSpPr>
          <p:cNvPr id="2" name="Rectangle 1">
            <a:extLst>
              <a:ext uri="{FF2B5EF4-FFF2-40B4-BE49-F238E27FC236}">
                <a16:creationId xmlns:a16="http://schemas.microsoft.com/office/drawing/2014/main" id="{A39D6E8A-FD7D-B549-B36D-A28CD760A414}"/>
              </a:ext>
            </a:extLst>
          </p:cNvPr>
          <p:cNvSpPr/>
          <p:nvPr userDrawn="1"/>
        </p:nvSpPr>
        <p:spPr>
          <a:xfrm>
            <a:off x="6172200" y="0"/>
            <a:ext cx="6096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pic>
        <p:nvPicPr>
          <p:cNvPr id="8" name="Picture 7">
            <a:extLst>
              <a:ext uri="{FF2B5EF4-FFF2-40B4-BE49-F238E27FC236}">
                <a16:creationId xmlns:a16="http://schemas.microsoft.com/office/drawing/2014/main" id="{A4A823BE-1FEC-6F46-8534-3C85C97C01DE}"/>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3491476011"/>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38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ontent- with blue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9D6E8A-FD7D-B549-B36D-A28CD760A414}"/>
              </a:ext>
            </a:extLst>
          </p:cNvPr>
          <p:cNvSpPr/>
          <p:nvPr userDrawn="1"/>
        </p:nvSpPr>
        <p:spPr>
          <a:xfrm>
            <a:off x="6172200" y="0"/>
            <a:ext cx="6096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sp>
        <p:nvSpPr>
          <p:cNvPr id="3" name="Title 2"/>
          <p:cNvSpPr>
            <a:spLocks noGrp="1"/>
          </p:cNvSpPr>
          <p:nvPr>
            <p:ph type="title" hasCustomPrompt="1"/>
          </p:nvPr>
        </p:nvSpPr>
        <p:spPr>
          <a:xfrm>
            <a:off x="620184" y="466725"/>
            <a:ext cx="5475816"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pic>
        <p:nvPicPr>
          <p:cNvPr id="8" name="Picture 7">
            <a:extLst>
              <a:ext uri="{FF2B5EF4-FFF2-40B4-BE49-F238E27FC236}">
                <a16:creationId xmlns:a16="http://schemas.microsoft.com/office/drawing/2014/main" id="{A4A823BE-1FEC-6F46-8534-3C85C97C01DE}"/>
              </a:ext>
            </a:extLst>
          </p:cNvPr>
          <p:cNvPicPr>
            <a:picLocks noChangeAspect="1"/>
          </p:cNvPicPr>
          <p:nvPr userDrawn="1"/>
        </p:nvPicPr>
        <p:blipFill>
          <a:blip r:embed="rId2"/>
          <a:stretch>
            <a:fillRect/>
          </a:stretch>
        </p:blipFill>
        <p:spPr>
          <a:xfrm>
            <a:off x="601287" y="6407151"/>
            <a:ext cx="2551176" cy="189511"/>
          </a:xfrm>
          <a:prstGeom prst="rect">
            <a:avLst/>
          </a:prstGeom>
        </p:spPr>
      </p:pic>
      <p:sp>
        <p:nvSpPr>
          <p:cNvPr id="7" name="Text Placeholder 6"/>
          <p:cNvSpPr>
            <a:spLocks noGrp="1"/>
          </p:cNvSpPr>
          <p:nvPr>
            <p:ph type="body" sz="quarter" idx="15"/>
          </p:nvPr>
        </p:nvSpPr>
        <p:spPr>
          <a:xfrm>
            <a:off x="6482292" y="974725"/>
            <a:ext cx="5475816" cy="5349874"/>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
        <p:nvSpPr>
          <p:cNvPr id="5" name="Chart Placeholder 4">
            <a:extLst>
              <a:ext uri="{FF2B5EF4-FFF2-40B4-BE49-F238E27FC236}">
                <a16:creationId xmlns:a16="http://schemas.microsoft.com/office/drawing/2014/main" id="{F894DDC1-84FF-EE40-A217-B9E305079F86}"/>
              </a:ext>
            </a:extLst>
          </p:cNvPr>
          <p:cNvSpPr>
            <a:spLocks noGrp="1"/>
          </p:cNvSpPr>
          <p:nvPr>
            <p:ph type="chart" sz="quarter" idx="16"/>
          </p:nvPr>
        </p:nvSpPr>
        <p:spPr>
          <a:xfrm>
            <a:off x="620713" y="974725"/>
            <a:ext cx="5475287" cy="5349875"/>
          </a:xfrm>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8044930"/>
      </p:ext>
    </p:extLst>
  </p:cSld>
  <p:clrMapOvr>
    <a:masterClrMapping/>
  </p:clrMapOvr>
  <p:extLst>
    <p:ext uri="{DCECCB84-F9BA-43D5-87BE-67443E8EF086}">
      <p15:sldGuideLst xmlns:p15="http://schemas.microsoft.com/office/powerpoint/2012/main">
        <p15:guide id="1" orient="horz" pos="4128">
          <p15:clr>
            <a:srgbClr val="FBAE40"/>
          </p15:clr>
        </p15:guide>
        <p15:guide id="2" pos="3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grey block w photo holder">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C92B01F2-5ECA-4C44-B61B-55D5DF47EB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1" y="6356350"/>
            <a:ext cx="2553005" cy="182880"/>
          </a:xfrm>
          <a:prstGeom prst="rect">
            <a:avLst/>
          </a:prstGeom>
        </p:spPr>
      </p:pic>
      <p:sp>
        <p:nvSpPr>
          <p:cNvPr id="2" name="Rectangle 1">
            <a:extLst>
              <a:ext uri="{FF2B5EF4-FFF2-40B4-BE49-F238E27FC236}">
                <a16:creationId xmlns:a16="http://schemas.microsoft.com/office/drawing/2014/main" id="{A39D6E8A-FD7D-B549-B36D-A28CD760A414}"/>
              </a:ext>
            </a:extLst>
          </p:cNvPr>
          <p:cNvSpPr/>
          <p:nvPr userDrawn="1"/>
        </p:nvSpPr>
        <p:spPr>
          <a:xfrm>
            <a:off x="-101324" y="14177"/>
            <a:ext cx="6223905"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sp>
        <p:nvSpPr>
          <p:cNvPr id="7" name="Text Placeholder 6"/>
          <p:cNvSpPr>
            <a:spLocks noGrp="1"/>
          </p:cNvSpPr>
          <p:nvPr>
            <p:ph type="body" sz="quarter" idx="15"/>
          </p:nvPr>
        </p:nvSpPr>
        <p:spPr>
          <a:xfrm>
            <a:off x="620184" y="1066800"/>
            <a:ext cx="4942416" cy="4876800"/>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
        <p:nvSpPr>
          <p:cNvPr id="5" name="Picture Placeholder 4">
            <a:extLst>
              <a:ext uri="{FF2B5EF4-FFF2-40B4-BE49-F238E27FC236}">
                <a16:creationId xmlns:a16="http://schemas.microsoft.com/office/drawing/2014/main" id="{56C44FC9-0D96-E247-B211-F8396F8E9D63}"/>
              </a:ext>
            </a:extLst>
          </p:cNvPr>
          <p:cNvSpPr>
            <a:spLocks noGrp="1"/>
          </p:cNvSpPr>
          <p:nvPr>
            <p:ph type="pic" sz="quarter" idx="16"/>
          </p:nvPr>
        </p:nvSpPr>
        <p:spPr>
          <a:xfrm>
            <a:off x="6130895" y="0"/>
            <a:ext cx="6061105" cy="6858000"/>
          </a:xfrm>
        </p:spPr>
        <p:txBody>
          <a:bodyPr/>
          <a:lstStyle/>
          <a:p>
            <a:endParaRPr lang="en-US"/>
          </a:p>
        </p:txBody>
      </p:sp>
      <p:pic>
        <p:nvPicPr>
          <p:cNvPr id="8" name="Picture 7">
            <a:extLst>
              <a:ext uri="{FF2B5EF4-FFF2-40B4-BE49-F238E27FC236}">
                <a16:creationId xmlns:a16="http://schemas.microsoft.com/office/drawing/2014/main" id="{45087E51-EF17-4D46-BA79-FF4340AF7FBF}"/>
              </a:ext>
            </a:extLst>
          </p:cNvPr>
          <p:cNvPicPr>
            <a:picLocks noChangeAspect="1"/>
          </p:cNvPicPr>
          <p:nvPr userDrawn="1"/>
        </p:nvPicPr>
        <p:blipFill>
          <a:blip r:embed="rId3"/>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2210154052"/>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with photo">
    <p:bg>
      <p:bgPr>
        <a:solidFill>
          <a:schemeClr val="tx2"/>
        </a:solidFill>
        <a:effectLst/>
      </p:bgPr>
    </p:bg>
    <p:spTree>
      <p:nvGrpSpPr>
        <p:cNvPr id="1" name=""/>
        <p:cNvGrpSpPr/>
        <p:nvPr/>
      </p:nvGrpSpPr>
      <p:grpSpPr>
        <a:xfrm>
          <a:off x="0" y="0"/>
          <a:ext cx="0" cy="0"/>
          <a:chOff x="0" y="0"/>
          <a:chExt cx="0" cy="0"/>
        </a:xfrm>
      </p:grpSpPr>
      <p:sp>
        <p:nvSpPr>
          <p:cNvPr id="16" name="Title 3"/>
          <p:cNvSpPr>
            <a:spLocks noGrp="1"/>
          </p:cNvSpPr>
          <p:nvPr>
            <p:ph type="title"/>
          </p:nvPr>
        </p:nvSpPr>
        <p:spPr>
          <a:xfrm>
            <a:off x="601581" y="466346"/>
            <a:ext cx="5646819" cy="507831"/>
          </a:xfrm>
        </p:spPr>
        <p:txBody>
          <a:bodyPr/>
          <a:lstStyle>
            <a:lvl1pPr>
              <a:defRPr>
                <a:solidFill>
                  <a:schemeClr val="bg1"/>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solidFill>
                  <a:schemeClr val="bg1"/>
                </a:solidFill>
              </a:defRPr>
            </a:lvl1pPr>
          </a:lstStyle>
          <a:p>
            <a:pPr>
              <a:defRPr/>
            </a:pPr>
            <a:fld id="{A48725E7-0BCD-FA4A-B64F-9E36BFFE79F3}" type="slidenum">
              <a:rPr lang="en-US" smtClean="0"/>
              <a:pPr>
                <a:defRPr/>
              </a:pPr>
              <a:t>‹#›</a:t>
            </a:fld>
            <a:endParaRPr lang="en-US" dirty="0"/>
          </a:p>
        </p:txBody>
      </p:sp>
      <p:pic>
        <p:nvPicPr>
          <p:cNvPr id="5" name="Picture 4" descr="A picture containing clipart&#10;&#10;Description automatically generated">
            <a:extLst>
              <a:ext uri="{FF2B5EF4-FFF2-40B4-BE49-F238E27FC236}">
                <a16:creationId xmlns:a16="http://schemas.microsoft.com/office/drawing/2014/main" id="{05E291B8-A057-0942-BB86-80926689AC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504" y="6409944"/>
            <a:ext cx="2633989" cy="192024"/>
          </a:xfrm>
          <a:prstGeom prst="rect">
            <a:avLst/>
          </a:prstGeom>
        </p:spPr>
      </p:pic>
      <p:sp>
        <p:nvSpPr>
          <p:cNvPr id="3" name="Picture Placeholder 2">
            <a:extLst>
              <a:ext uri="{FF2B5EF4-FFF2-40B4-BE49-F238E27FC236}">
                <a16:creationId xmlns:a16="http://schemas.microsoft.com/office/drawing/2014/main" id="{EC5C65D9-87AD-A847-8626-7EA1F0CC8FFE}"/>
              </a:ext>
            </a:extLst>
          </p:cNvPr>
          <p:cNvSpPr>
            <a:spLocks noGrp="1"/>
          </p:cNvSpPr>
          <p:nvPr>
            <p:ph type="pic" sz="quarter" idx="11"/>
          </p:nvPr>
        </p:nvSpPr>
        <p:spPr>
          <a:xfrm>
            <a:off x="6400800" y="0"/>
            <a:ext cx="5791200" cy="6858000"/>
          </a:xfrm>
        </p:spPr>
        <p:txBody>
          <a:bodyPr/>
          <a:lstStyle/>
          <a:p>
            <a:endParaRPr lang="en-US"/>
          </a:p>
        </p:txBody>
      </p:sp>
      <p:sp>
        <p:nvSpPr>
          <p:cNvPr id="7" name="Text Placeholder 6">
            <a:extLst>
              <a:ext uri="{FF2B5EF4-FFF2-40B4-BE49-F238E27FC236}">
                <a16:creationId xmlns:a16="http://schemas.microsoft.com/office/drawing/2014/main" id="{9B18EBAF-6748-534E-B6F6-2CFDB7BFCA77}"/>
              </a:ext>
            </a:extLst>
          </p:cNvPr>
          <p:cNvSpPr>
            <a:spLocks noGrp="1"/>
          </p:cNvSpPr>
          <p:nvPr>
            <p:ph type="body" sz="quarter" idx="15"/>
          </p:nvPr>
        </p:nvSpPr>
        <p:spPr>
          <a:xfrm>
            <a:off x="620184" y="1703387"/>
            <a:ext cx="5475816" cy="3974742"/>
          </a:xfrm>
        </p:spPr>
        <p:txBody>
          <a:bodyPr/>
          <a:lstStyle>
            <a:lvl1pPr marL="0" indent="0">
              <a:buFontTx/>
              <a:buNone/>
              <a:defRPr sz="2400">
                <a:solidFill>
                  <a:schemeClr val="bg1"/>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Tree>
    <p:extLst>
      <p:ext uri="{BB962C8B-B14F-4D97-AF65-F5344CB8AC3E}">
        <p14:creationId xmlns:p14="http://schemas.microsoft.com/office/powerpoint/2010/main" val="3597206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shot - with blu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8BC2-EA92-8546-B889-F3A835E4AE98}"/>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76660BE-476D-F94B-A6A5-B6EF8460D075}"/>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5" name="Text Placeholder 2">
            <a:extLst>
              <a:ext uri="{FF2B5EF4-FFF2-40B4-BE49-F238E27FC236}">
                <a16:creationId xmlns:a16="http://schemas.microsoft.com/office/drawing/2014/main" id="{084D4E49-BC50-6B44-ADC4-5B983089E424}"/>
              </a:ext>
            </a:extLst>
          </p:cNvPr>
          <p:cNvSpPr>
            <a:spLocks noGrp="1"/>
          </p:cNvSpPr>
          <p:nvPr>
            <p:ph type="body" sz="half" idx="2"/>
          </p:nvPr>
        </p:nvSpPr>
        <p:spPr>
          <a:xfrm>
            <a:off x="4470401" y="1143001"/>
            <a:ext cx="7046383" cy="415721"/>
          </a:xfrm>
        </p:spPr>
        <p:txBody>
          <a:bodyPr anchor="ctr"/>
          <a:lstStyle>
            <a:lvl1pPr>
              <a:defRPr sz="2400" b="1">
                <a:solidFill>
                  <a:schemeClr val="accent1"/>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6" name="Text Placeholder 3">
            <a:extLst>
              <a:ext uri="{FF2B5EF4-FFF2-40B4-BE49-F238E27FC236}">
                <a16:creationId xmlns:a16="http://schemas.microsoft.com/office/drawing/2014/main" id="{2BF4D3B4-098D-3445-96AB-6DB6760E3036}"/>
              </a:ext>
            </a:extLst>
          </p:cNvPr>
          <p:cNvSpPr>
            <a:spLocks noGrp="1"/>
          </p:cNvSpPr>
          <p:nvPr>
            <p:ph type="body" sz="half" idx="13"/>
          </p:nvPr>
        </p:nvSpPr>
        <p:spPr>
          <a:xfrm>
            <a:off x="4470398" y="1754705"/>
            <a:ext cx="7046385" cy="4341295"/>
          </a:xfrm>
        </p:spPr>
        <p:txBody>
          <a:bodyPr/>
          <a:lstStyle>
            <a:lvl1pPr marL="0" indent="0">
              <a:buFontTx/>
              <a:buNone/>
              <a:defRPr sz="2000">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2" name="Picture Placeholder 11">
            <a:extLst>
              <a:ext uri="{FF2B5EF4-FFF2-40B4-BE49-F238E27FC236}">
                <a16:creationId xmlns:a16="http://schemas.microsoft.com/office/drawing/2014/main" id="{6C3F77CD-DE2C-6C46-B3BD-5480D5AA884B}"/>
              </a:ext>
            </a:extLst>
          </p:cNvPr>
          <p:cNvSpPr>
            <a:spLocks noGrp="1"/>
          </p:cNvSpPr>
          <p:nvPr>
            <p:ph type="pic" sz="quarter" idx="14" hasCustomPrompt="1"/>
          </p:nvPr>
        </p:nvSpPr>
        <p:spPr>
          <a:xfrm>
            <a:off x="620184" y="1143000"/>
            <a:ext cx="3657600" cy="4953000"/>
          </a:xfrm>
        </p:spPr>
        <p:txBody>
          <a:bodyPr/>
          <a:lstStyle/>
          <a:p>
            <a:r>
              <a:rPr lang="en-US" dirty="0"/>
              <a:t>Headshot</a:t>
            </a:r>
          </a:p>
        </p:txBody>
      </p:sp>
      <p:pic>
        <p:nvPicPr>
          <p:cNvPr id="9" name="Picture 8">
            <a:extLst>
              <a:ext uri="{FF2B5EF4-FFF2-40B4-BE49-F238E27FC236}">
                <a16:creationId xmlns:a16="http://schemas.microsoft.com/office/drawing/2014/main" id="{447186DF-F24F-D449-8B86-A8106A2B4CF9}"/>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2747055137"/>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ernat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2" name="Text Placeholder 9"/>
          <p:cNvSpPr>
            <a:spLocks noGrp="1"/>
          </p:cNvSpPr>
          <p:nvPr>
            <p:ph type="body" sz="quarter" idx="14" hasCustomPrompt="1"/>
          </p:nvPr>
        </p:nvSpPr>
        <p:spPr>
          <a:xfrm>
            <a:off x="594360" y="3002280"/>
            <a:ext cx="10895293" cy="274320"/>
          </a:xfrm>
          <a:prstGeom prst="rect">
            <a:avLst/>
          </a:prstGeom>
        </p:spPr>
        <p:txBody>
          <a:bodyPr anchor="ctr"/>
          <a:lstStyle>
            <a:lvl1pPr marL="0" indent="0">
              <a:lnSpc>
                <a:spcPct val="100000"/>
              </a:lnSpc>
              <a:buNone/>
              <a:defRPr sz="2800" b="0" baseline="0">
                <a:solidFill>
                  <a:schemeClr val="bg2"/>
                </a:solidFill>
                <a:latin typeface="Microsoft Sans Serif" panose="020B0604020202020204" pitchFamily="34" charset="0"/>
                <a:cs typeface="Microsoft Sans Serif" panose="020B0604020202020204" pitchFamily="34" charset="0"/>
              </a:defRPr>
            </a:lvl1pPr>
            <a:lvl2pPr marL="342900" indent="0">
              <a:buNone/>
              <a:defRPr b="1">
                <a:latin typeface="Arial"/>
                <a:cs typeface="Arial"/>
              </a:defRPr>
            </a:lvl2pPr>
            <a:lvl3pPr marL="685800" indent="0">
              <a:buNone/>
              <a:defRPr b="1">
                <a:latin typeface="Arial"/>
                <a:cs typeface="Arial"/>
              </a:defRPr>
            </a:lvl3pPr>
            <a:lvl4pPr marL="1028700" indent="0">
              <a:buNone/>
              <a:defRPr b="1">
                <a:latin typeface="Arial"/>
                <a:cs typeface="Arial"/>
              </a:defRPr>
            </a:lvl4pPr>
            <a:lvl5pPr marL="1371600" indent="0">
              <a:buNone/>
              <a:defRPr b="1">
                <a:latin typeface="Arial"/>
                <a:cs typeface="Arial"/>
              </a:defRPr>
            </a:lvl5pPr>
          </a:lstStyle>
          <a:p>
            <a:pPr lvl="0"/>
            <a:r>
              <a:rPr lang="en-US" dirty="0"/>
              <a:t>Presenter, Department</a:t>
            </a:r>
          </a:p>
        </p:txBody>
      </p:sp>
      <p:sp>
        <p:nvSpPr>
          <p:cNvPr id="2" name="Title 1"/>
          <p:cNvSpPr>
            <a:spLocks noGrp="1"/>
          </p:cNvSpPr>
          <p:nvPr>
            <p:ph type="title" hasCustomPrompt="1"/>
          </p:nvPr>
        </p:nvSpPr>
        <p:spPr>
          <a:xfrm>
            <a:off x="609600" y="2311569"/>
            <a:ext cx="10896196" cy="507831"/>
          </a:xfrm>
        </p:spPr>
        <p:txBody>
          <a:bodyPr/>
          <a:lstStyle>
            <a:lvl1pPr>
              <a:lnSpc>
                <a:spcPct val="100000"/>
              </a:lnSpc>
              <a:defRPr sz="4800" baseline="0">
                <a:solidFill>
                  <a:schemeClr val="bg2"/>
                </a:solidFill>
                <a:latin typeface="YaleNew" panose="02000602050000020003" pitchFamily="2" charset="77"/>
                <a:cs typeface="Microsoft Sans Serif" panose="020B0604020202020204" pitchFamily="34" charset="0"/>
              </a:defRPr>
            </a:lvl1pPr>
          </a:lstStyle>
          <a:p>
            <a:r>
              <a:rPr lang="en-US" dirty="0"/>
              <a:t>Title</a:t>
            </a:r>
          </a:p>
        </p:txBody>
      </p:sp>
      <p:sp>
        <p:nvSpPr>
          <p:cNvPr id="8" name="Text Placeholder 9">
            <a:extLst>
              <a:ext uri="{FF2B5EF4-FFF2-40B4-BE49-F238E27FC236}">
                <a16:creationId xmlns:a16="http://schemas.microsoft.com/office/drawing/2014/main" id="{F639F0F7-B6A2-134A-84D6-28C74C31FFAE}"/>
              </a:ext>
            </a:extLst>
          </p:cNvPr>
          <p:cNvSpPr>
            <a:spLocks noGrp="1"/>
          </p:cNvSpPr>
          <p:nvPr>
            <p:ph type="body" sz="quarter" idx="16" hasCustomPrompt="1"/>
          </p:nvPr>
        </p:nvSpPr>
        <p:spPr>
          <a:xfrm>
            <a:off x="603504" y="3459480"/>
            <a:ext cx="10895293" cy="274320"/>
          </a:xfrm>
          <a:prstGeom prst="rect">
            <a:avLst/>
          </a:prstGeom>
        </p:spPr>
        <p:txBody>
          <a:bodyPr anchor="ctr"/>
          <a:lstStyle>
            <a:lvl1pPr marL="0" indent="0">
              <a:lnSpc>
                <a:spcPct val="100000"/>
              </a:lnSpc>
              <a:buNone/>
              <a:defRPr sz="1600" b="0" i="0" baseline="0">
                <a:solidFill>
                  <a:schemeClr val="bg2"/>
                </a:solidFill>
                <a:latin typeface="Microsoft Sans Serif" panose="020B0604020202020204" pitchFamily="34" charset="0"/>
                <a:cs typeface="Arial"/>
              </a:defRPr>
            </a:lvl1pPr>
            <a:lvl2pPr marL="342900" indent="0">
              <a:buNone/>
              <a:defRPr b="1">
                <a:latin typeface="Arial"/>
                <a:cs typeface="Arial"/>
              </a:defRPr>
            </a:lvl2pPr>
            <a:lvl3pPr marL="685800" indent="0">
              <a:buNone/>
              <a:defRPr b="1">
                <a:latin typeface="Arial"/>
                <a:cs typeface="Arial"/>
              </a:defRPr>
            </a:lvl3pPr>
            <a:lvl4pPr marL="1028700" indent="0">
              <a:buNone/>
              <a:defRPr b="1">
                <a:latin typeface="Arial"/>
                <a:cs typeface="Arial"/>
              </a:defRPr>
            </a:lvl4pPr>
            <a:lvl5pPr marL="1371600" indent="0">
              <a:buNone/>
              <a:defRPr b="1">
                <a:latin typeface="Arial"/>
                <a:cs typeface="Arial"/>
              </a:defRPr>
            </a:lvl5pPr>
          </a:lstStyle>
          <a:p>
            <a:pPr lvl="0"/>
            <a:r>
              <a:rPr lang="en-US" dirty="0"/>
              <a:t>Month Day, Year</a:t>
            </a:r>
          </a:p>
        </p:txBody>
      </p:sp>
      <p:pic>
        <p:nvPicPr>
          <p:cNvPr id="6" name="Picture 5">
            <a:extLst>
              <a:ext uri="{FF2B5EF4-FFF2-40B4-BE49-F238E27FC236}">
                <a16:creationId xmlns:a16="http://schemas.microsoft.com/office/drawing/2014/main" id="{09AB1481-E1B5-7642-B608-A776DE1A417C}"/>
              </a:ext>
            </a:extLst>
          </p:cNvPr>
          <p:cNvPicPr>
            <a:picLocks noChangeAspect="1"/>
          </p:cNvPicPr>
          <p:nvPr userDrawn="1"/>
        </p:nvPicPr>
        <p:blipFill>
          <a:blip r:embed="rId2"/>
          <a:stretch>
            <a:fillRect/>
          </a:stretch>
        </p:blipFill>
        <p:spPr>
          <a:xfrm>
            <a:off x="598588" y="5740270"/>
            <a:ext cx="5539154" cy="411480"/>
          </a:xfrm>
          <a:prstGeom prst="rect">
            <a:avLst/>
          </a:prstGeom>
        </p:spPr>
      </p:pic>
    </p:spTree>
    <p:extLst>
      <p:ext uri="{BB962C8B-B14F-4D97-AF65-F5344CB8AC3E}">
        <p14:creationId xmlns:p14="http://schemas.microsoft.com/office/powerpoint/2010/main" val="27266601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userDrawn="1">
          <p15:clr>
            <a:srgbClr val="FBAE40"/>
          </p15:clr>
        </p15:guide>
        <p15:guide id="2" pos="38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ple 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8BC2-EA92-8546-B889-F3A835E4AE98}"/>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76660BE-476D-F94B-A6A5-B6EF8460D075}"/>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5" name="Text Placeholder 2">
            <a:extLst>
              <a:ext uri="{FF2B5EF4-FFF2-40B4-BE49-F238E27FC236}">
                <a16:creationId xmlns:a16="http://schemas.microsoft.com/office/drawing/2014/main" id="{084D4E49-BC50-6B44-ADC4-5B983089E424}"/>
              </a:ext>
            </a:extLst>
          </p:cNvPr>
          <p:cNvSpPr>
            <a:spLocks noGrp="1"/>
          </p:cNvSpPr>
          <p:nvPr>
            <p:ph type="body" sz="half" idx="2"/>
          </p:nvPr>
        </p:nvSpPr>
        <p:spPr>
          <a:xfrm>
            <a:off x="610192" y="4038601"/>
            <a:ext cx="2448392" cy="415721"/>
          </a:xfrm>
        </p:spPr>
        <p:txBody>
          <a:bodyPr anchor="ctr"/>
          <a:lstStyle>
            <a:lvl1pPr>
              <a:defRPr sz="1400" b="1">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6" name="Text Placeholder 3">
            <a:extLst>
              <a:ext uri="{FF2B5EF4-FFF2-40B4-BE49-F238E27FC236}">
                <a16:creationId xmlns:a16="http://schemas.microsoft.com/office/drawing/2014/main" id="{2BF4D3B4-098D-3445-96AB-6DB6760E3036}"/>
              </a:ext>
            </a:extLst>
          </p:cNvPr>
          <p:cNvSpPr>
            <a:spLocks noGrp="1"/>
          </p:cNvSpPr>
          <p:nvPr>
            <p:ph type="body" sz="half" idx="13"/>
          </p:nvPr>
        </p:nvSpPr>
        <p:spPr>
          <a:xfrm>
            <a:off x="610193" y="4648202"/>
            <a:ext cx="2448393" cy="1510443"/>
          </a:xfrm>
        </p:spPr>
        <p:txBody>
          <a:bodyPr/>
          <a:lstStyle>
            <a:lvl1pPr marL="0" indent="0">
              <a:buFontTx/>
              <a:buNone/>
              <a:defRPr sz="1400">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2" name="Picture Placeholder 11">
            <a:extLst>
              <a:ext uri="{FF2B5EF4-FFF2-40B4-BE49-F238E27FC236}">
                <a16:creationId xmlns:a16="http://schemas.microsoft.com/office/drawing/2014/main" id="{6C3F77CD-DE2C-6C46-B3BD-5480D5AA884B}"/>
              </a:ext>
            </a:extLst>
          </p:cNvPr>
          <p:cNvSpPr>
            <a:spLocks noGrp="1"/>
          </p:cNvSpPr>
          <p:nvPr>
            <p:ph type="pic" sz="quarter" idx="14" hasCustomPrompt="1"/>
          </p:nvPr>
        </p:nvSpPr>
        <p:spPr>
          <a:xfrm>
            <a:off x="615188" y="1143000"/>
            <a:ext cx="2438400" cy="2743200"/>
          </a:xfrm>
        </p:spPr>
        <p:txBody>
          <a:bodyPr/>
          <a:lstStyle/>
          <a:p>
            <a:r>
              <a:rPr lang="en-US" dirty="0"/>
              <a:t>Headshot</a:t>
            </a:r>
          </a:p>
        </p:txBody>
      </p:sp>
      <p:sp>
        <p:nvSpPr>
          <p:cNvPr id="8" name="Picture Placeholder 11">
            <a:extLst>
              <a:ext uri="{FF2B5EF4-FFF2-40B4-BE49-F238E27FC236}">
                <a16:creationId xmlns:a16="http://schemas.microsoft.com/office/drawing/2014/main" id="{D31FE0AC-DECD-F242-BAC2-5E44BCD2B6F1}"/>
              </a:ext>
            </a:extLst>
          </p:cNvPr>
          <p:cNvSpPr>
            <a:spLocks noGrp="1"/>
          </p:cNvSpPr>
          <p:nvPr>
            <p:ph type="pic" sz="quarter" idx="15" hasCustomPrompt="1"/>
          </p:nvPr>
        </p:nvSpPr>
        <p:spPr>
          <a:xfrm>
            <a:off x="3436253" y="1143000"/>
            <a:ext cx="2438400" cy="2743200"/>
          </a:xfrm>
        </p:spPr>
        <p:txBody>
          <a:bodyPr/>
          <a:lstStyle/>
          <a:p>
            <a:r>
              <a:rPr lang="en-US" dirty="0"/>
              <a:t>Headshot</a:t>
            </a:r>
          </a:p>
        </p:txBody>
      </p:sp>
      <p:sp>
        <p:nvSpPr>
          <p:cNvPr id="9" name="Picture Placeholder 11">
            <a:extLst>
              <a:ext uri="{FF2B5EF4-FFF2-40B4-BE49-F238E27FC236}">
                <a16:creationId xmlns:a16="http://schemas.microsoft.com/office/drawing/2014/main" id="{506C69E5-0657-3C49-AF53-301A064988AF}"/>
              </a:ext>
            </a:extLst>
          </p:cNvPr>
          <p:cNvSpPr>
            <a:spLocks noGrp="1"/>
          </p:cNvSpPr>
          <p:nvPr>
            <p:ph type="pic" sz="quarter" idx="16" hasCustomPrompt="1"/>
          </p:nvPr>
        </p:nvSpPr>
        <p:spPr>
          <a:xfrm>
            <a:off x="6257318" y="1143000"/>
            <a:ext cx="2438400" cy="2743200"/>
          </a:xfrm>
        </p:spPr>
        <p:txBody>
          <a:bodyPr/>
          <a:lstStyle/>
          <a:p>
            <a:r>
              <a:rPr lang="en-US" dirty="0"/>
              <a:t>Headshot</a:t>
            </a:r>
          </a:p>
        </p:txBody>
      </p:sp>
      <p:sp>
        <p:nvSpPr>
          <p:cNvPr id="10" name="Picture Placeholder 11">
            <a:extLst>
              <a:ext uri="{FF2B5EF4-FFF2-40B4-BE49-F238E27FC236}">
                <a16:creationId xmlns:a16="http://schemas.microsoft.com/office/drawing/2014/main" id="{F4DF5B58-5903-9F46-A0D4-0371D7F1EE4B}"/>
              </a:ext>
            </a:extLst>
          </p:cNvPr>
          <p:cNvSpPr>
            <a:spLocks noGrp="1"/>
          </p:cNvSpPr>
          <p:nvPr>
            <p:ph type="pic" sz="quarter" idx="17" hasCustomPrompt="1"/>
          </p:nvPr>
        </p:nvSpPr>
        <p:spPr>
          <a:xfrm>
            <a:off x="9078384" y="1130332"/>
            <a:ext cx="2438400" cy="2743200"/>
          </a:xfrm>
        </p:spPr>
        <p:txBody>
          <a:bodyPr/>
          <a:lstStyle/>
          <a:p>
            <a:r>
              <a:rPr lang="en-US" dirty="0"/>
              <a:t>Headshot</a:t>
            </a:r>
          </a:p>
        </p:txBody>
      </p:sp>
      <p:sp>
        <p:nvSpPr>
          <p:cNvPr id="13" name="Text Placeholder 2">
            <a:extLst>
              <a:ext uri="{FF2B5EF4-FFF2-40B4-BE49-F238E27FC236}">
                <a16:creationId xmlns:a16="http://schemas.microsoft.com/office/drawing/2014/main" id="{36BDD94C-BED4-674A-8D5F-BD1A7D0E8B6C}"/>
              </a:ext>
            </a:extLst>
          </p:cNvPr>
          <p:cNvSpPr>
            <a:spLocks noGrp="1"/>
          </p:cNvSpPr>
          <p:nvPr>
            <p:ph type="body" sz="half" idx="18"/>
          </p:nvPr>
        </p:nvSpPr>
        <p:spPr>
          <a:xfrm>
            <a:off x="3451464" y="4038601"/>
            <a:ext cx="2448392" cy="415721"/>
          </a:xfrm>
        </p:spPr>
        <p:txBody>
          <a:bodyPr anchor="ctr"/>
          <a:lstStyle>
            <a:lvl1pPr>
              <a:defRPr sz="1400" b="1">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4" name="Text Placeholder 2">
            <a:extLst>
              <a:ext uri="{FF2B5EF4-FFF2-40B4-BE49-F238E27FC236}">
                <a16:creationId xmlns:a16="http://schemas.microsoft.com/office/drawing/2014/main" id="{8F79720F-6650-A046-BC48-78BC62B9FE8D}"/>
              </a:ext>
            </a:extLst>
          </p:cNvPr>
          <p:cNvSpPr>
            <a:spLocks noGrp="1"/>
          </p:cNvSpPr>
          <p:nvPr>
            <p:ph type="body" sz="half" idx="19"/>
          </p:nvPr>
        </p:nvSpPr>
        <p:spPr>
          <a:xfrm>
            <a:off x="6292736" y="4076873"/>
            <a:ext cx="2448392" cy="415721"/>
          </a:xfrm>
        </p:spPr>
        <p:txBody>
          <a:bodyPr anchor="ctr"/>
          <a:lstStyle>
            <a:lvl1pPr>
              <a:defRPr sz="1400" b="1">
                <a:solidFill>
                  <a:schemeClr val="tx2"/>
                </a:solidFill>
                <a:latin typeface="Microsoft Sans Serif" panose="020B0604020202020204" pitchFamily="34" charset="0"/>
                <a:cs typeface="Microsoft Sans Serif" panose="020B0604020202020204" pitchFamily="34" charset="0"/>
              </a:defRPr>
            </a:lvl1pPr>
          </a:lstStyle>
          <a:p>
            <a:pPr lvl="0"/>
            <a:r>
              <a:rPr lang="en-US"/>
              <a:t>Edit Master text styles</a:t>
            </a:r>
          </a:p>
        </p:txBody>
      </p:sp>
      <p:sp>
        <p:nvSpPr>
          <p:cNvPr id="15" name="Text Placeholder 2">
            <a:extLst>
              <a:ext uri="{FF2B5EF4-FFF2-40B4-BE49-F238E27FC236}">
                <a16:creationId xmlns:a16="http://schemas.microsoft.com/office/drawing/2014/main" id="{BF5D5785-9F6C-BD47-B38A-CAEBF32FFBBE}"/>
              </a:ext>
            </a:extLst>
          </p:cNvPr>
          <p:cNvSpPr>
            <a:spLocks noGrp="1"/>
          </p:cNvSpPr>
          <p:nvPr>
            <p:ph type="body" sz="half" idx="20"/>
          </p:nvPr>
        </p:nvSpPr>
        <p:spPr>
          <a:xfrm>
            <a:off x="9134008" y="4076873"/>
            <a:ext cx="2448392" cy="415721"/>
          </a:xfrm>
        </p:spPr>
        <p:txBody>
          <a:bodyPr anchor="ctr"/>
          <a:lstStyle>
            <a:lvl1pPr>
              <a:defRPr sz="1400" b="1">
                <a:solidFill>
                  <a:schemeClr val="tx2"/>
                </a:solidFill>
                <a:latin typeface="Microsoft Sans Serif" panose="020B0604020202020204" pitchFamily="34" charset="0"/>
                <a:cs typeface="Microsoft Sans Serif" panose="020B0604020202020204" pitchFamily="34" charset="0"/>
              </a:defRPr>
            </a:lvl1pPr>
          </a:lstStyle>
          <a:p>
            <a:pPr lvl="0"/>
            <a:r>
              <a:rPr lang="en-US"/>
              <a:t>Edit Master text styles</a:t>
            </a:r>
          </a:p>
        </p:txBody>
      </p:sp>
      <p:sp>
        <p:nvSpPr>
          <p:cNvPr id="16" name="Text Placeholder 3">
            <a:extLst>
              <a:ext uri="{FF2B5EF4-FFF2-40B4-BE49-F238E27FC236}">
                <a16:creationId xmlns:a16="http://schemas.microsoft.com/office/drawing/2014/main" id="{4AA1F096-394C-3F45-B181-631B8CDE2302}"/>
              </a:ext>
            </a:extLst>
          </p:cNvPr>
          <p:cNvSpPr>
            <a:spLocks noGrp="1"/>
          </p:cNvSpPr>
          <p:nvPr>
            <p:ph type="body" sz="half" idx="21"/>
          </p:nvPr>
        </p:nvSpPr>
        <p:spPr>
          <a:xfrm>
            <a:off x="3451464" y="4660354"/>
            <a:ext cx="2448393" cy="1510443"/>
          </a:xfrm>
        </p:spPr>
        <p:txBody>
          <a:bodyPr/>
          <a:lstStyle>
            <a:lvl1pPr marL="0" indent="0">
              <a:buFontTx/>
              <a:buNone/>
              <a:defRPr sz="1400">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7" name="Text Placeholder 3">
            <a:extLst>
              <a:ext uri="{FF2B5EF4-FFF2-40B4-BE49-F238E27FC236}">
                <a16:creationId xmlns:a16="http://schemas.microsoft.com/office/drawing/2014/main" id="{19332133-FF02-C04A-841F-EFE8C927EB21}"/>
              </a:ext>
            </a:extLst>
          </p:cNvPr>
          <p:cNvSpPr>
            <a:spLocks noGrp="1"/>
          </p:cNvSpPr>
          <p:nvPr>
            <p:ph type="body" sz="half" idx="22"/>
          </p:nvPr>
        </p:nvSpPr>
        <p:spPr>
          <a:xfrm>
            <a:off x="6292735" y="4664275"/>
            <a:ext cx="2448393" cy="1510443"/>
          </a:xfrm>
        </p:spPr>
        <p:txBody>
          <a:bodyPr/>
          <a:lstStyle>
            <a:lvl1pPr marL="0" indent="0">
              <a:buFontTx/>
              <a:buNone/>
              <a:defRPr sz="1400">
                <a:solidFill>
                  <a:schemeClr val="tx2"/>
                </a:solidFill>
                <a:latin typeface="Microsoft Sans Serif" panose="020B0604020202020204" pitchFamily="34" charset="0"/>
                <a:cs typeface="Microsoft Sans Serif" panose="020B0604020202020204" pitchFamily="34" charset="0"/>
              </a:defRPr>
            </a:lvl1pPr>
          </a:lstStyle>
          <a:p>
            <a:pPr lvl="0"/>
            <a:r>
              <a:rPr lang="en-US"/>
              <a:t>Edit Master text styles</a:t>
            </a:r>
          </a:p>
        </p:txBody>
      </p:sp>
      <p:sp>
        <p:nvSpPr>
          <p:cNvPr id="18" name="Text Placeholder 3">
            <a:extLst>
              <a:ext uri="{FF2B5EF4-FFF2-40B4-BE49-F238E27FC236}">
                <a16:creationId xmlns:a16="http://schemas.microsoft.com/office/drawing/2014/main" id="{32E0B844-386A-E142-8B65-BA5E816F3195}"/>
              </a:ext>
            </a:extLst>
          </p:cNvPr>
          <p:cNvSpPr>
            <a:spLocks noGrp="1"/>
          </p:cNvSpPr>
          <p:nvPr>
            <p:ph type="body" sz="half" idx="23"/>
          </p:nvPr>
        </p:nvSpPr>
        <p:spPr>
          <a:xfrm>
            <a:off x="9134007" y="4648201"/>
            <a:ext cx="2448393" cy="1510443"/>
          </a:xfrm>
        </p:spPr>
        <p:txBody>
          <a:bodyPr/>
          <a:lstStyle>
            <a:lvl1pPr marL="0" indent="0">
              <a:buFontTx/>
              <a:buNone/>
              <a:defRPr sz="1400">
                <a:solidFill>
                  <a:schemeClr val="tx2"/>
                </a:solidFill>
                <a:latin typeface="Microsoft Sans Serif" panose="020B0604020202020204" pitchFamily="34" charset="0"/>
                <a:cs typeface="Microsoft Sans Serif" panose="020B0604020202020204" pitchFamily="34" charset="0"/>
              </a:defRPr>
            </a:lvl1pPr>
          </a:lstStyle>
          <a:p>
            <a:pPr lvl="0"/>
            <a:r>
              <a:rPr lang="en-US"/>
              <a:t>Edit Master text styles</a:t>
            </a:r>
          </a:p>
        </p:txBody>
      </p:sp>
      <p:pic>
        <p:nvPicPr>
          <p:cNvPr id="20" name="Picture 19">
            <a:extLst>
              <a:ext uri="{FF2B5EF4-FFF2-40B4-BE49-F238E27FC236}">
                <a16:creationId xmlns:a16="http://schemas.microsoft.com/office/drawing/2014/main" id="{BF0E69B4-7F84-CB44-B965-2D3477D98D9A}"/>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1369061392"/>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16" name="Title 3"/>
          <p:cNvSpPr>
            <a:spLocks noGrp="1"/>
          </p:cNvSpPr>
          <p:nvPr>
            <p:ph type="title"/>
          </p:nvPr>
        </p:nvSpPr>
        <p:spPr>
          <a:xfrm>
            <a:off x="601581" y="466346"/>
            <a:ext cx="10915203" cy="507831"/>
          </a:xfrm>
        </p:spPr>
        <p:txBody>
          <a:bodyPr/>
          <a:lstStyle>
            <a:lvl1pPr>
              <a:defRPr>
                <a:solidFill>
                  <a:schemeClr val="tx2"/>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5" name="Picture 4">
            <a:extLst>
              <a:ext uri="{FF2B5EF4-FFF2-40B4-BE49-F238E27FC236}">
                <a16:creationId xmlns:a16="http://schemas.microsoft.com/office/drawing/2014/main" id="{EE04982C-00DC-984F-90CC-4310F9CE0EE5}"/>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2594380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 no content">
    <p:bg>
      <p:bgPr>
        <a:solidFill>
          <a:schemeClr val="tx2"/>
        </a:solidFill>
        <a:effectLst/>
      </p:bgPr>
    </p:bg>
    <p:spTree>
      <p:nvGrpSpPr>
        <p:cNvPr id="1" name=""/>
        <p:cNvGrpSpPr/>
        <p:nvPr/>
      </p:nvGrpSpPr>
      <p:grpSpPr>
        <a:xfrm>
          <a:off x="0" y="0"/>
          <a:ext cx="0" cy="0"/>
          <a:chOff x="0" y="0"/>
          <a:chExt cx="0" cy="0"/>
        </a:xfrm>
      </p:grpSpPr>
      <p:sp>
        <p:nvSpPr>
          <p:cNvPr id="16" name="Title 3"/>
          <p:cNvSpPr>
            <a:spLocks noGrp="1"/>
          </p:cNvSpPr>
          <p:nvPr>
            <p:ph type="title"/>
          </p:nvPr>
        </p:nvSpPr>
        <p:spPr>
          <a:xfrm>
            <a:off x="601581" y="466346"/>
            <a:ext cx="10915203" cy="507831"/>
          </a:xfrm>
        </p:spPr>
        <p:txBody>
          <a:bodyPr/>
          <a:lstStyle>
            <a:lvl1pPr>
              <a:defRPr>
                <a:solidFill>
                  <a:schemeClr val="bg1"/>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solidFill>
                  <a:schemeClr val="bg1"/>
                </a:solidFill>
              </a:defRPr>
            </a:lvl1pPr>
          </a:lstStyle>
          <a:p>
            <a:pPr>
              <a:defRPr/>
            </a:pPr>
            <a:fld id="{A48725E7-0BCD-FA4A-B64F-9E36BFFE79F3}" type="slidenum">
              <a:rPr lang="en-US" smtClean="0"/>
              <a:pPr>
                <a:defRPr/>
              </a:pPr>
              <a:t>‹#›</a:t>
            </a:fld>
            <a:endParaRPr lang="en-US" dirty="0"/>
          </a:p>
        </p:txBody>
      </p:sp>
      <p:pic>
        <p:nvPicPr>
          <p:cNvPr id="6" name="Picture 5" descr="A picture containing clipart&#10;&#10;Description automatically generated">
            <a:extLst>
              <a:ext uri="{FF2B5EF4-FFF2-40B4-BE49-F238E27FC236}">
                <a16:creationId xmlns:a16="http://schemas.microsoft.com/office/drawing/2014/main" id="{3A644695-A651-3A47-B162-040C7FA4F8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504" y="6409944"/>
            <a:ext cx="2633472" cy="191986"/>
          </a:xfrm>
          <a:prstGeom prst="rect">
            <a:avLst/>
          </a:prstGeom>
        </p:spPr>
      </p:pic>
    </p:spTree>
    <p:extLst>
      <p:ext uri="{BB962C8B-B14F-4D97-AF65-F5344CB8AC3E}">
        <p14:creationId xmlns:p14="http://schemas.microsoft.com/office/powerpoint/2010/main" val="4190428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7741FB7F-4339-CE40-88F6-F6B2A9B73936}"/>
              </a:ext>
            </a:extLst>
          </p:cNvPr>
          <p:cNvSpPr>
            <a:spLocks noGrp="1"/>
          </p:cNvSpPr>
          <p:nvPr>
            <p:ph type="sldNum" sz="quarter" idx="15"/>
          </p:nvPr>
        </p:nvSpPr>
        <p:spPr/>
        <p:txBody>
          <a:bodyPr/>
          <a:lstStyle>
            <a:lvl1pPr>
              <a:defRPr/>
            </a:lvl1pPr>
          </a:lstStyle>
          <a:p>
            <a:pPr>
              <a:defRPr/>
            </a:pPr>
            <a:fld id="{59D14E7F-45AD-DE46-9B52-3C1C3176B3A7}" type="slidenum">
              <a:rPr lang="en-US"/>
              <a:pPr>
                <a:defRPr/>
              </a:pPr>
              <a:t>‹#›</a:t>
            </a:fld>
            <a:endParaRPr lang="en-US" dirty="0"/>
          </a:p>
        </p:txBody>
      </p:sp>
      <p:pic>
        <p:nvPicPr>
          <p:cNvPr id="5" name="Picture 4">
            <a:extLst>
              <a:ext uri="{FF2B5EF4-FFF2-40B4-BE49-F238E27FC236}">
                <a16:creationId xmlns:a16="http://schemas.microsoft.com/office/drawing/2014/main" id="{234612E1-61AF-F141-B4E6-86D0A4A8C078}"/>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2995903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119A-19D4-5042-BD25-4B26A7DA920E}"/>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501971E2-F7CE-8949-AB1E-612A229C9339}"/>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12" name="Chart Placeholder 11">
            <a:extLst>
              <a:ext uri="{FF2B5EF4-FFF2-40B4-BE49-F238E27FC236}">
                <a16:creationId xmlns:a16="http://schemas.microsoft.com/office/drawing/2014/main" id="{3D392CC4-5A4E-4A4C-9411-B96922F9F67F}"/>
              </a:ext>
            </a:extLst>
          </p:cNvPr>
          <p:cNvSpPr>
            <a:spLocks noGrp="1"/>
          </p:cNvSpPr>
          <p:nvPr>
            <p:ph type="chart" sz="quarter" idx="12"/>
          </p:nvPr>
        </p:nvSpPr>
        <p:spPr>
          <a:xfrm>
            <a:off x="620184" y="1143000"/>
            <a:ext cx="10896600" cy="5105400"/>
          </a:xfrm>
        </p:spPr>
        <p:txBody>
          <a:bodyPr/>
          <a:lstStyle>
            <a:lvl1pPr>
              <a:defRPr>
                <a:solidFill>
                  <a:schemeClr val="tx2"/>
                </a:solidFill>
              </a:defRPr>
            </a:lvl1pPr>
          </a:lstStyle>
          <a:p>
            <a:r>
              <a:rPr lang="en-US" dirty="0"/>
              <a:t>Click icon to add chart</a:t>
            </a:r>
          </a:p>
        </p:txBody>
      </p:sp>
      <p:pic>
        <p:nvPicPr>
          <p:cNvPr id="7" name="Picture 6">
            <a:extLst>
              <a:ext uri="{FF2B5EF4-FFF2-40B4-BE49-F238E27FC236}">
                <a16:creationId xmlns:a16="http://schemas.microsoft.com/office/drawing/2014/main" id="{93D557D3-4999-814A-9C85-398CEFECEA63}"/>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3176331728"/>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EA19-75A2-2C4D-BE76-12341A59DE0C}"/>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60A5169B-F387-F444-BE95-7D794A0B01DF}"/>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6" name="Chart Placeholder 5">
            <a:extLst>
              <a:ext uri="{FF2B5EF4-FFF2-40B4-BE49-F238E27FC236}">
                <a16:creationId xmlns:a16="http://schemas.microsoft.com/office/drawing/2014/main" id="{0FEE9A2A-A81C-6049-8701-D21AC5179F5D}"/>
              </a:ext>
            </a:extLst>
          </p:cNvPr>
          <p:cNvSpPr>
            <a:spLocks noGrp="1"/>
          </p:cNvSpPr>
          <p:nvPr>
            <p:ph type="chart" sz="quarter" idx="12"/>
          </p:nvPr>
        </p:nvSpPr>
        <p:spPr>
          <a:xfrm>
            <a:off x="620181" y="1143000"/>
            <a:ext cx="5242560" cy="3657600"/>
          </a:xfrm>
        </p:spPr>
        <p:txBody>
          <a:bodyPr/>
          <a:lstStyle>
            <a:lvl1pPr>
              <a:defRPr>
                <a:solidFill>
                  <a:schemeClr val="tx2"/>
                </a:solidFill>
              </a:defRPr>
            </a:lvl1pPr>
          </a:lstStyle>
          <a:p>
            <a:r>
              <a:rPr lang="en-US"/>
              <a:t>Click icon to add chart</a:t>
            </a:r>
          </a:p>
        </p:txBody>
      </p:sp>
      <p:sp>
        <p:nvSpPr>
          <p:cNvPr id="8" name="Chart Placeholder 7">
            <a:extLst>
              <a:ext uri="{FF2B5EF4-FFF2-40B4-BE49-F238E27FC236}">
                <a16:creationId xmlns:a16="http://schemas.microsoft.com/office/drawing/2014/main" id="{3E789D38-FF8D-6143-941C-6805D2D33734}"/>
              </a:ext>
            </a:extLst>
          </p:cNvPr>
          <p:cNvSpPr>
            <a:spLocks noGrp="1"/>
          </p:cNvSpPr>
          <p:nvPr>
            <p:ph type="chart" sz="quarter" idx="13"/>
          </p:nvPr>
        </p:nvSpPr>
        <p:spPr>
          <a:xfrm>
            <a:off x="6274224" y="1143000"/>
            <a:ext cx="5242560" cy="3657600"/>
          </a:xfrm>
        </p:spPr>
        <p:txBody>
          <a:bodyPr/>
          <a:lstStyle>
            <a:lvl1pPr>
              <a:defRPr>
                <a:solidFill>
                  <a:schemeClr val="tx2"/>
                </a:solidFill>
              </a:defRPr>
            </a:lvl1pPr>
          </a:lstStyle>
          <a:p>
            <a:r>
              <a:rPr lang="en-US"/>
              <a:t>Click icon to add chart</a:t>
            </a:r>
          </a:p>
        </p:txBody>
      </p:sp>
      <p:sp>
        <p:nvSpPr>
          <p:cNvPr id="10" name="Text Placeholder 9">
            <a:extLst>
              <a:ext uri="{FF2B5EF4-FFF2-40B4-BE49-F238E27FC236}">
                <a16:creationId xmlns:a16="http://schemas.microsoft.com/office/drawing/2014/main" id="{82615200-71D9-7F43-AACD-7AC8EB2186F8}"/>
              </a:ext>
            </a:extLst>
          </p:cNvPr>
          <p:cNvSpPr>
            <a:spLocks noGrp="1"/>
          </p:cNvSpPr>
          <p:nvPr>
            <p:ph type="body" sz="quarter" idx="14"/>
          </p:nvPr>
        </p:nvSpPr>
        <p:spPr>
          <a:xfrm>
            <a:off x="620184" y="4953000"/>
            <a:ext cx="10896600" cy="1219200"/>
          </a:xfrm>
        </p:spPr>
        <p:txBody>
          <a:bodyPr/>
          <a:lstStyle>
            <a:lvl1pPr>
              <a:defRPr sz="2000">
                <a:solidFill>
                  <a:schemeClr val="tx2"/>
                </a:solidFill>
                <a:latin typeface="Microsoft Sans Serif" panose="020B0604020202020204" pitchFamily="34" charset="0"/>
                <a:cs typeface="Microsoft Sans Serif" panose="020B0604020202020204" pitchFamily="34" charset="0"/>
              </a:defRPr>
            </a:lvl1pPr>
            <a:lvl2pPr marL="342900" indent="0">
              <a:buNone/>
              <a:defRPr/>
            </a:lvl2pPr>
          </a:lstStyle>
          <a:p>
            <a:pPr lvl="0"/>
            <a:r>
              <a:rPr lang="en-US" dirty="0"/>
              <a:t>Edit Master text styles</a:t>
            </a:r>
          </a:p>
        </p:txBody>
      </p:sp>
      <p:pic>
        <p:nvPicPr>
          <p:cNvPr id="11" name="Picture 10">
            <a:extLst>
              <a:ext uri="{FF2B5EF4-FFF2-40B4-BE49-F238E27FC236}">
                <a16:creationId xmlns:a16="http://schemas.microsoft.com/office/drawing/2014/main" id="{61271D9E-1C8B-D141-8C20-0FFBCA37B23F}"/>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2940374842"/>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itle 1"/>
          <p:cNvSpPr>
            <a:spLocks noGrp="1"/>
          </p:cNvSpPr>
          <p:nvPr>
            <p:ph type="title"/>
          </p:nvPr>
        </p:nvSpPr>
        <p:spPr>
          <a:xfrm>
            <a:off x="609601" y="466346"/>
            <a:ext cx="10907183" cy="507831"/>
          </a:xfrm>
        </p:spPr>
        <p:txBody>
          <a:bodyPr/>
          <a:lstStyle>
            <a:lvl1pPr>
              <a:defRPr>
                <a:solidFill>
                  <a:schemeClr val="tx2"/>
                </a:solidFill>
              </a:defRPr>
            </a:lvl1pPr>
          </a:lstStyle>
          <a:p>
            <a:r>
              <a:rPr lang="en-US"/>
              <a:t>Click to edit Master title style</a:t>
            </a:r>
            <a:endParaRPr lang="en-US" dirty="0"/>
          </a:p>
        </p:txBody>
      </p:sp>
      <p:sp>
        <p:nvSpPr>
          <p:cNvPr id="8" name="Text Placeholder 4"/>
          <p:cNvSpPr>
            <a:spLocks noGrp="1"/>
          </p:cNvSpPr>
          <p:nvPr>
            <p:ph type="body" sz="quarter" idx="15"/>
          </p:nvPr>
        </p:nvSpPr>
        <p:spPr>
          <a:xfrm>
            <a:off x="610112" y="4572002"/>
            <a:ext cx="10906669" cy="1567543"/>
          </a:xfrm>
        </p:spPr>
        <p:txBody>
          <a:bodyPr/>
          <a:lstStyle>
            <a:lvl1pPr>
              <a:defRPr sz="1800" b="0" i="0">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6" name="Slide Number Placeholder 4">
            <a:extLst>
              <a:ext uri="{FF2B5EF4-FFF2-40B4-BE49-F238E27FC236}">
                <a16:creationId xmlns:a16="http://schemas.microsoft.com/office/drawing/2014/main" id="{378213C8-6D91-FD4B-A50E-349D42AA0222}"/>
              </a:ext>
            </a:extLst>
          </p:cNvPr>
          <p:cNvSpPr>
            <a:spLocks noGrp="1"/>
          </p:cNvSpPr>
          <p:nvPr>
            <p:ph type="sldNum" sz="quarter" idx="17"/>
          </p:nvPr>
        </p:nvSpPr>
        <p:spPr/>
        <p:txBody>
          <a:bodyPr/>
          <a:lstStyle>
            <a:lvl1pPr>
              <a:defRPr/>
            </a:lvl1pPr>
          </a:lstStyle>
          <a:p>
            <a:pPr>
              <a:defRPr/>
            </a:pPr>
            <a:fld id="{586077A5-E507-0946-B60C-D7438FBFCEB0}" type="slidenum">
              <a:rPr lang="en-US"/>
              <a:pPr>
                <a:defRPr/>
              </a:pPr>
              <a:t>‹#›</a:t>
            </a:fld>
            <a:endParaRPr lang="en-US" dirty="0"/>
          </a:p>
        </p:txBody>
      </p:sp>
      <p:sp>
        <p:nvSpPr>
          <p:cNvPr id="3" name="Table Placeholder 2">
            <a:extLst>
              <a:ext uri="{FF2B5EF4-FFF2-40B4-BE49-F238E27FC236}">
                <a16:creationId xmlns:a16="http://schemas.microsoft.com/office/drawing/2014/main" id="{6AC54179-3132-9C4B-A9F4-C91CCD1FF789}"/>
              </a:ext>
            </a:extLst>
          </p:cNvPr>
          <p:cNvSpPr>
            <a:spLocks noGrp="1"/>
          </p:cNvSpPr>
          <p:nvPr>
            <p:ph type="tbl" sz="quarter" idx="18"/>
          </p:nvPr>
        </p:nvSpPr>
        <p:spPr>
          <a:xfrm>
            <a:off x="620183" y="1143000"/>
            <a:ext cx="10896599" cy="3124200"/>
          </a:xfrm>
        </p:spPr>
        <p:txBody>
          <a:bodyPr/>
          <a:lstStyle>
            <a:lvl1pPr>
              <a:defRPr>
                <a:solidFill>
                  <a:schemeClr val="tx2"/>
                </a:solidFill>
              </a:defRPr>
            </a:lvl1pPr>
          </a:lstStyle>
          <a:p>
            <a:r>
              <a:rPr lang="en-US"/>
              <a:t>Click icon to add table</a:t>
            </a:r>
          </a:p>
        </p:txBody>
      </p:sp>
      <p:pic>
        <p:nvPicPr>
          <p:cNvPr id="10" name="Picture 9">
            <a:extLst>
              <a:ext uri="{FF2B5EF4-FFF2-40B4-BE49-F238E27FC236}">
                <a16:creationId xmlns:a16="http://schemas.microsoft.com/office/drawing/2014/main" id="{8A681F5B-11BD-4547-AF0F-907A50D15F1E}"/>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1242922026"/>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B4D-21F8-AA4B-A4AB-F901C3E2C62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1DF4140-D900-9F4C-A188-DB1561238F29}"/>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6" name="SmartArt Placeholder 5">
            <a:extLst>
              <a:ext uri="{FF2B5EF4-FFF2-40B4-BE49-F238E27FC236}">
                <a16:creationId xmlns:a16="http://schemas.microsoft.com/office/drawing/2014/main" id="{1577DB20-3A75-5540-A8B7-AC25C38E506C}"/>
              </a:ext>
            </a:extLst>
          </p:cNvPr>
          <p:cNvSpPr>
            <a:spLocks noGrp="1"/>
          </p:cNvSpPr>
          <p:nvPr>
            <p:ph type="dgm" sz="quarter" idx="12"/>
          </p:nvPr>
        </p:nvSpPr>
        <p:spPr>
          <a:xfrm>
            <a:off x="620184" y="1143000"/>
            <a:ext cx="10896600" cy="5029200"/>
          </a:xfrm>
        </p:spPr>
        <p:txBody>
          <a:bodyPr/>
          <a:lstStyle>
            <a:lvl1pPr>
              <a:defRPr>
                <a:solidFill>
                  <a:schemeClr val="tx2"/>
                </a:solidFill>
              </a:defRPr>
            </a:lvl1pPr>
          </a:lstStyle>
          <a:p>
            <a:r>
              <a:rPr lang="en-US"/>
              <a:t>Click icon to add SmartArt graphic</a:t>
            </a:r>
          </a:p>
        </p:txBody>
      </p:sp>
      <p:pic>
        <p:nvPicPr>
          <p:cNvPr id="8" name="Picture 7">
            <a:extLst>
              <a:ext uri="{FF2B5EF4-FFF2-40B4-BE49-F238E27FC236}">
                <a16:creationId xmlns:a16="http://schemas.microsoft.com/office/drawing/2014/main" id="{50414960-3A69-5C40-A39D-5A1D6D1938A6}"/>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1234263866"/>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38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with 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8680FF-786A-F44A-94C3-DAF6CFD975C1}"/>
              </a:ext>
            </a:extLst>
          </p:cNvPr>
          <p:cNvSpPr/>
          <p:nvPr userDrawn="1"/>
        </p:nvSpPr>
        <p:spPr>
          <a:xfrm>
            <a:off x="0" y="0"/>
            <a:ext cx="12192000" cy="68949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YaleNew" panose="02000602050000020003" pitchFamily="2" charset="77"/>
            </a:endParaRPr>
          </a:p>
        </p:txBody>
      </p:sp>
      <p:sp>
        <p:nvSpPr>
          <p:cNvPr id="3" name="Slide Number Placeholder 2">
            <a:extLst>
              <a:ext uri="{FF2B5EF4-FFF2-40B4-BE49-F238E27FC236}">
                <a16:creationId xmlns:a16="http://schemas.microsoft.com/office/drawing/2014/main" id="{A9C2F93A-27A3-264E-8A33-BD9FC7D2BC89}"/>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6" name="Picture Placeholder 5">
            <a:extLst>
              <a:ext uri="{FF2B5EF4-FFF2-40B4-BE49-F238E27FC236}">
                <a16:creationId xmlns:a16="http://schemas.microsoft.com/office/drawing/2014/main" id="{42DD2C47-95C8-8D49-A86D-94C1BD69DD89}"/>
              </a:ext>
            </a:extLst>
          </p:cNvPr>
          <p:cNvSpPr>
            <a:spLocks noGrp="1"/>
          </p:cNvSpPr>
          <p:nvPr>
            <p:ph type="pic" sz="quarter" idx="12"/>
          </p:nvPr>
        </p:nvSpPr>
        <p:spPr>
          <a:xfrm>
            <a:off x="6096000" y="0"/>
            <a:ext cx="6096000" cy="6858000"/>
          </a:xfrm>
        </p:spPr>
        <p:txBody>
          <a:bodyPr/>
          <a:lstStyle>
            <a:lvl1pPr>
              <a:defRPr>
                <a:solidFill>
                  <a:schemeClr val="bg1"/>
                </a:solidFill>
              </a:defRPr>
            </a:lvl1pPr>
          </a:lstStyle>
          <a:p>
            <a:r>
              <a:rPr lang="en-US" dirty="0"/>
              <a:t>Click icon to add picture</a:t>
            </a:r>
          </a:p>
        </p:txBody>
      </p:sp>
      <p:sp>
        <p:nvSpPr>
          <p:cNvPr id="9" name="Text Placeholder 8">
            <a:extLst>
              <a:ext uri="{FF2B5EF4-FFF2-40B4-BE49-F238E27FC236}">
                <a16:creationId xmlns:a16="http://schemas.microsoft.com/office/drawing/2014/main" id="{2FBD2504-2234-DB4A-9011-7F2E5781B233}"/>
              </a:ext>
            </a:extLst>
          </p:cNvPr>
          <p:cNvSpPr>
            <a:spLocks noGrp="1"/>
          </p:cNvSpPr>
          <p:nvPr>
            <p:ph type="body" sz="quarter" idx="13"/>
          </p:nvPr>
        </p:nvSpPr>
        <p:spPr>
          <a:xfrm>
            <a:off x="1377951" y="1629568"/>
            <a:ext cx="4165600" cy="3581400"/>
          </a:xfrm>
        </p:spPr>
        <p:txBody>
          <a:bodyPr/>
          <a:lstStyle>
            <a:lvl1pPr>
              <a:defRPr sz="2800" b="0" i="0">
                <a:solidFill>
                  <a:schemeClr val="bg1"/>
                </a:solidFill>
                <a:latin typeface="Times New Roman" panose="02020603050405020304" pitchFamily="18" charset="0"/>
                <a:cs typeface="Times New Roman" panose="02020603050405020304" pitchFamily="18" charset="0"/>
              </a:defRPr>
            </a:lvl1pPr>
          </a:lstStyle>
          <a:p>
            <a:pPr lvl="0"/>
            <a:r>
              <a:rPr lang="en-US" dirty="0"/>
              <a:t>Edit Master text styles</a:t>
            </a:r>
          </a:p>
        </p:txBody>
      </p:sp>
      <p:sp>
        <p:nvSpPr>
          <p:cNvPr id="10" name="TextBox 9">
            <a:extLst>
              <a:ext uri="{FF2B5EF4-FFF2-40B4-BE49-F238E27FC236}">
                <a16:creationId xmlns:a16="http://schemas.microsoft.com/office/drawing/2014/main" id="{6337A635-4865-8B4D-9E7F-F1B8102F0005}"/>
              </a:ext>
            </a:extLst>
          </p:cNvPr>
          <p:cNvSpPr txBox="1"/>
          <p:nvPr userDrawn="1"/>
        </p:nvSpPr>
        <p:spPr>
          <a:xfrm>
            <a:off x="577081" y="1295400"/>
            <a:ext cx="649537" cy="1446550"/>
          </a:xfrm>
          <a:prstGeom prst="rect">
            <a:avLst/>
          </a:prstGeom>
          <a:noFill/>
        </p:spPr>
        <p:txBody>
          <a:bodyPr wrap="none" rtlCol="0">
            <a:spAutoFit/>
          </a:bodyPr>
          <a:lstStyle/>
          <a:p>
            <a:r>
              <a:rPr lang="en-US" sz="8800" b="0" i="0" dirty="0">
                <a:solidFill>
                  <a:schemeClr val="bg1"/>
                </a:solidFill>
                <a:latin typeface="YaleNew" panose="02000602050000020003" pitchFamily="2" charset="77"/>
                <a:cs typeface="Arial" panose="020B0604020202020204" pitchFamily="34" charset="0"/>
              </a:rPr>
              <a:t>“</a:t>
            </a:r>
          </a:p>
        </p:txBody>
      </p:sp>
      <p:pic>
        <p:nvPicPr>
          <p:cNvPr id="8" name="Picture 7" descr="A picture containing clipart&#10;&#10;Description automatically generated">
            <a:extLst>
              <a:ext uri="{FF2B5EF4-FFF2-40B4-BE49-F238E27FC236}">
                <a16:creationId xmlns:a16="http://schemas.microsoft.com/office/drawing/2014/main" id="{ACEE7CCD-3052-2645-89AB-85486B416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504" y="6409944"/>
            <a:ext cx="2633472" cy="191986"/>
          </a:xfrm>
          <a:prstGeom prst="rect">
            <a:avLst/>
          </a:prstGeom>
        </p:spPr>
      </p:pic>
    </p:spTree>
    <p:extLst>
      <p:ext uri="{BB962C8B-B14F-4D97-AF65-F5344CB8AC3E}">
        <p14:creationId xmlns:p14="http://schemas.microsoft.com/office/powerpoint/2010/main" val="2448190837"/>
      </p:ext>
    </p:extLst>
  </p:cSld>
  <p:clrMapOvr>
    <a:masterClrMapping/>
  </p:clrMapOvr>
  <p:extLst>
    <p:ext uri="{DCECCB84-F9BA-43D5-87BE-67443E8EF086}">
      <p15:sldGuideLst xmlns:p15="http://schemas.microsoft.com/office/powerpoint/2012/main">
        <p15:guide id="1" orient="horz" pos="3888" userDrawn="1">
          <p15:clr>
            <a:srgbClr val="FBAE40"/>
          </p15:clr>
        </p15:guide>
        <p15:guide id="2" pos="206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alo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AD3980-FB4D-EC42-9801-19806E107496}"/>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solidFill>
                <a:schemeClr val="tx2"/>
              </a:solidFill>
              <a:latin typeface="Proxima Nova Regular"/>
            </a:endParaRPr>
          </a:p>
        </p:txBody>
      </p:sp>
      <p:sp>
        <p:nvSpPr>
          <p:cNvPr id="3" name="Slide Number Placeholder 2">
            <a:extLst>
              <a:ext uri="{FF2B5EF4-FFF2-40B4-BE49-F238E27FC236}">
                <a16:creationId xmlns:a16="http://schemas.microsoft.com/office/drawing/2014/main" id="{562F2F46-7980-2A4A-B53D-CF0D7E7A579D}"/>
              </a:ext>
            </a:extLst>
          </p:cNvPr>
          <p:cNvSpPr>
            <a:spLocks noGrp="1"/>
          </p:cNvSpPr>
          <p:nvPr>
            <p:ph type="sldNum" sz="quarter" idx="10"/>
          </p:nvPr>
        </p:nvSpPr>
        <p:spPr/>
        <p:txBody>
          <a:bodyPr/>
          <a:lstStyle>
            <a:lvl1pPr>
              <a:defRPr>
                <a:solidFill>
                  <a:schemeClr val="tx2"/>
                </a:solidFill>
              </a:defRPr>
            </a:lvl1pPr>
          </a:lstStyle>
          <a:p>
            <a:pPr>
              <a:defRPr/>
            </a:pPr>
            <a:fld id="{6E185F3A-9EB0-004F-8466-36A321E6E181}" type="slidenum">
              <a:rPr lang="en-US" smtClean="0"/>
              <a:pPr>
                <a:defRPr/>
              </a:pPr>
              <a:t>‹#›</a:t>
            </a:fld>
            <a:endParaRPr lang="en-US" dirty="0"/>
          </a:p>
        </p:txBody>
      </p:sp>
      <p:sp>
        <p:nvSpPr>
          <p:cNvPr id="6" name="TextBox 5">
            <a:extLst>
              <a:ext uri="{FF2B5EF4-FFF2-40B4-BE49-F238E27FC236}">
                <a16:creationId xmlns:a16="http://schemas.microsoft.com/office/drawing/2014/main" id="{A63D3B9E-2470-B649-B01F-0F1C1B86A2E0}"/>
              </a:ext>
            </a:extLst>
          </p:cNvPr>
          <p:cNvSpPr txBox="1"/>
          <p:nvPr userDrawn="1"/>
        </p:nvSpPr>
        <p:spPr>
          <a:xfrm>
            <a:off x="1176555" y="1757025"/>
            <a:ext cx="649537" cy="1446550"/>
          </a:xfrm>
          <a:prstGeom prst="rect">
            <a:avLst/>
          </a:prstGeom>
          <a:noFill/>
        </p:spPr>
        <p:txBody>
          <a:bodyPr wrap="none" rtlCol="0">
            <a:spAutoFit/>
          </a:bodyPr>
          <a:lstStyle/>
          <a:p>
            <a:r>
              <a:rPr lang="en-US" sz="8800" b="0" i="0" dirty="0">
                <a:solidFill>
                  <a:schemeClr val="tx2"/>
                </a:solidFill>
                <a:latin typeface="YaleNew" panose="02000602050000020003" pitchFamily="2" charset="77"/>
                <a:cs typeface="Arial" panose="020B0604020202020204" pitchFamily="34" charset="0"/>
              </a:rPr>
              <a:t>“</a:t>
            </a:r>
          </a:p>
        </p:txBody>
      </p:sp>
      <p:sp>
        <p:nvSpPr>
          <p:cNvPr id="8" name="Text Placeholder 7">
            <a:extLst>
              <a:ext uri="{FF2B5EF4-FFF2-40B4-BE49-F238E27FC236}">
                <a16:creationId xmlns:a16="http://schemas.microsoft.com/office/drawing/2014/main" id="{A42A0092-31A2-E943-A83A-88B613D0A601}"/>
              </a:ext>
            </a:extLst>
          </p:cNvPr>
          <p:cNvSpPr>
            <a:spLocks noGrp="1"/>
          </p:cNvSpPr>
          <p:nvPr>
            <p:ph type="body" sz="quarter" idx="12"/>
          </p:nvPr>
        </p:nvSpPr>
        <p:spPr>
          <a:xfrm>
            <a:off x="2040467" y="2133600"/>
            <a:ext cx="8830733" cy="2667000"/>
          </a:xfrm>
        </p:spPr>
        <p:txBody>
          <a:bodyPr/>
          <a:lstStyle>
            <a:lvl1pPr>
              <a:defRPr sz="2800">
                <a:solidFill>
                  <a:schemeClr val="tx2"/>
                </a:solidFill>
                <a:latin typeface="YaleNew" panose="02000602050000020003" pitchFamily="2" charset="77"/>
              </a:defRPr>
            </a:lvl1pPr>
          </a:lstStyle>
          <a:p>
            <a:pPr lvl="0"/>
            <a:r>
              <a:rPr lang="en-US" dirty="0"/>
              <a:t>Edit Master text styles</a:t>
            </a:r>
          </a:p>
        </p:txBody>
      </p:sp>
      <p:pic>
        <p:nvPicPr>
          <p:cNvPr id="7" name="Picture 6">
            <a:extLst>
              <a:ext uri="{FF2B5EF4-FFF2-40B4-BE49-F238E27FC236}">
                <a16:creationId xmlns:a16="http://schemas.microsoft.com/office/drawing/2014/main" id="{FE67C11C-5E10-4241-9A78-5A9C85629874}"/>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2227700998"/>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3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half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D524A9E-B306-5E46-98CD-D906F89F0106}"/>
              </a:ext>
            </a:extLst>
          </p:cNvPr>
          <p:cNvSpPr>
            <a:spLocks noGrp="1"/>
          </p:cNvSpPr>
          <p:nvPr>
            <p:ph type="pic" sz="quarter" idx="16"/>
          </p:nvPr>
        </p:nvSpPr>
        <p:spPr>
          <a:xfrm>
            <a:off x="0" y="1"/>
            <a:ext cx="12192000" cy="3509041"/>
          </a:xfrm>
        </p:spPr>
        <p:txBody>
          <a:bodyPr/>
          <a:lstStyle/>
          <a:p>
            <a:r>
              <a:rPr lang="en-US"/>
              <a:t>Click icon to add picture</a:t>
            </a:r>
          </a:p>
        </p:txBody>
      </p:sp>
      <p:sp>
        <p:nvSpPr>
          <p:cNvPr id="6" name="Rectangle 5">
            <a:extLst>
              <a:ext uri="{FF2B5EF4-FFF2-40B4-BE49-F238E27FC236}">
                <a16:creationId xmlns:a16="http://schemas.microsoft.com/office/drawing/2014/main" id="{B42F87A6-A280-FA4B-9E06-EA5E8C554BB0}"/>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pic>
        <p:nvPicPr>
          <p:cNvPr id="14" name="Picture 13" descr="A picture containing clipart&#10;&#10;Description automatically generated">
            <a:extLst>
              <a:ext uri="{FF2B5EF4-FFF2-40B4-BE49-F238E27FC236}">
                <a16:creationId xmlns:a16="http://schemas.microsoft.com/office/drawing/2014/main" id="{AB4E21DD-A4D7-4643-80F7-739851F26C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400" y="5772224"/>
            <a:ext cx="5486400" cy="399976"/>
          </a:xfrm>
          <a:prstGeom prst="rect">
            <a:avLst/>
          </a:prstGeom>
        </p:spPr>
      </p:pic>
      <p:sp>
        <p:nvSpPr>
          <p:cNvPr id="15" name="Text Placeholder 9">
            <a:extLst>
              <a:ext uri="{FF2B5EF4-FFF2-40B4-BE49-F238E27FC236}">
                <a16:creationId xmlns:a16="http://schemas.microsoft.com/office/drawing/2014/main" id="{63C30ADB-0272-764D-8129-4CD4C33A46DE}"/>
              </a:ext>
            </a:extLst>
          </p:cNvPr>
          <p:cNvSpPr>
            <a:spLocks noGrp="1"/>
          </p:cNvSpPr>
          <p:nvPr>
            <p:ph type="body" sz="quarter" idx="14" hasCustomPrompt="1"/>
          </p:nvPr>
        </p:nvSpPr>
        <p:spPr>
          <a:xfrm>
            <a:off x="533400" y="4663496"/>
            <a:ext cx="10895293" cy="274320"/>
          </a:xfrm>
          <a:prstGeom prst="rect">
            <a:avLst/>
          </a:prstGeom>
        </p:spPr>
        <p:txBody>
          <a:bodyPr anchor="ctr"/>
          <a:lstStyle>
            <a:lvl1pPr marL="0" indent="0">
              <a:lnSpc>
                <a:spcPct val="100000"/>
              </a:lnSpc>
              <a:buNone/>
              <a:defRPr sz="2800" b="0" baseline="0">
                <a:solidFill>
                  <a:srgbClr val="FFFFFF"/>
                </a:solidFill>
                <a:latin typeface="Microsoft Sans Serif" panose="020B0604020202020204" pitchFamily="34" charset="0"/>
                <a:cs typeface="Microsoft Sans Serif" panose="020B0604020202020204" pitchFamily="34" charset="0"/>
              </a:defRPr>
            </a:lvl1pPr>
            <a:lvl2pPr marL="342900" indent="0">
              <a:buNone/>
              <a:defRPr b="1">
                <a:latin typeface="Arial"/>
                <a:cs typeface="Arial"/>
              </a:defRPr>
            </a:lvl2pPr>
            <a:lvl3pPr marL="685800" indent="0">
              <a:buNone/>
              <a:defRPr b="1">
                <a:latin typeface="Arial"/>
                <a:cs typeface="Arial"/>
              </a:defRPr>
            </a:lvl3pPr>
            <a:lvl4pPr marL="1028700" indent="0">
              <a:buNone/>
              <a:defRPr b="1">
                <a:latin typeface="Arial"/>
                <a:cs typeface="Arial"/>
              </a:defRPr>
            </a:lvl4pPr>
            <a:lvl5pPr marL="1371600" indent="0">
              <a:buNone/>
              <a:defRPr b="1">
                <a:latin typeface="Arial"/>
                <a:cs typeface="Arial"/>
              </a:defRPr>
            </a:lvl5pPr>
          </a:lstStyle>
          <a:p>
            <a:pPr lvl="0"/>
            <a:r>
              <a:rPr lang="en-US" dirty="0"/>
              <a:t>Presenter, Department</a:t>
            </a:r>
          </a:p>
        </p:txBody>
      </p:sp>
      <p:sp>
        <p:nvSpPr>
          <p:cNvPr id="16" name="Title 1">
            <a:extLst>
              <a:ext uri="{FF2B5EF4-FFF2-40B4-BE49-F238E27FC236}">
                <a16:creationId xmlns:a16="http://schemas.microsoft.com/office/drawing/2014/main" id="{832B27C2-7468-CA48-BBE2-03D15C938C45}"/>
              </a:ext>
            </a:extLst>
          </p:cNvPr>
          <p:cNvSpPr>
            <a:spLocks noGrp="1"/>
          </p:cNvSpPr>
          <p:nvPr>
            <p:ph type="title" hasCustomPrompt="1"/>
          </p:nvPr>
        </p:nvSpPr>
        <p:spPr>
          <a:xfrm>
            <a:off x="533804" y="3956363"/>
            <a:ext cx="10896196" cy="507831"/>
          </a:xfrm>
        </p:spPr>
        <p:txBody>
          <a:bodyPr/>
          <a:lstStyle>
            <a:lvl1pPr>
              <a:lnSpc>
                <a:spcPct val="100000"/>
              </a:lnSpc>
              <a:defRPr sz="4800" baseline="0">
                <a:solidFill>
                  <a:schemeClr val="bg1"/>
                </a:solidFill>
                <a:latin typeface="YaleNew" panose="02000602050000020003" pitchFamily="2" charset="77"/>
                <a:cs typeface="Microsoft Sans Serif" panose="020B0604020202020204" pitchFamily="34" charset="0"/>
              </a:defRPr>
            </a:lvl1pPr>
          </a:lstStyle>
          <a:p>
            <a:r>
              <a:rPr lang="en-US" dirty="0"/>
              <a:t>Title</a:t>
            </a:r>
          </a:p>
        </p:txBody>
      </p:sp>
      <p:sp>
        <p:nvSpPr>
          <p:cNvPr id="21" name="Text Placeholder 9">
            <a:extLst>
              <a:ext uri="{FF2B5EF4-FFF2-40B4-BE49-F238E27FC236}">
                <a16:creationId xmlns:a16="http://schemas.microsoft.com/office/drawing/2014/main" id="{B695E12F-DFE3-ED48-A11A-378A21155C83}"/>
              </a:ext>
            </a:extLst>
          </p:cNvPr>
          <p:cNvSpPr>
            <a:spLocks noGrp="1"/>
          </p:cNvSpPr>
          <p:nvPr>
            <p:ph type="body" sz="quarter" idx="17" hasCustomPrompt="1"/>
          </p:nvPr>
        </p:nvSpPr>
        <p:spPr>
          <a:xfrm>
            <a:off x="533400" y="5120696"/>
            <a:ext cx="10895293" cy="274320"/>
          </a:xfrm>
          <a:prstGeom prst="rect">
            <a:avLst/>
          </a:prstGeom>
        </p:spPr>
        <p:txBody>
          <a:bodyPr anchor="ctr"/>
          <a:lstStyle>
            <a:lvl1pPr marL="0" indent="0">
              <a:lnSpc>
                <a:spcPct val="100000"/>
              </a:lnSpc>
              <a:buNone/>
              <a:defRPr sz="1600" b="0" i="0" baseline="0">
                <a:solidFill>
                  <a:srgbClr val="FFFFFF"/>
                </a:solidFill>
                <a:latin typeface="Microsoft Sans Serif" panose="020B0604020202020204" pitchFamily="34" charset="0"/>
                <a:cs typeface="Arial"/>
              </a:defRPr>
            </a:lvl1pPr>
            <a:lvl2pPr marL="342900" indent="0">
              <a:buNone/>
              <a:defRPr b="1">
                <a:latin typeface="Arial"/>
                <a:cs typeface="Arial"/>
              </a:defRPr>
            </a:lvl2pPr>
            <a:lvl3pPr marL="685800" indent="0">
              <a:buNone/>
              <a:defRPr b="1">
                <a:latin typeface="Arial"/>
                <a:cs typeface="Arial"/>
              </a:defRPr>
            </a:lvl3pPr>
            <a:lvl4pPr marL="1028700" indent="0">
              <a:buNone/>
              <a:defRPr b="1">
                <a:latin typeface="Arial"/>
                <a:cs typeface="Arial"/>
              </a:defRPr>
            </a:lvl4pPr>
            <a:lvl5pPr marL="1371600" indent="0">
              <a:buNone/>
              <a:defRPr b="1">
                <a:latin typeface="Arial"/>
                <a:cs typeface="Arial"/>
              </a:defRPr>
            </a:lvl5pPr>
          </a:lstStyle>
          <a:p>
            <a:pPr lvl="0"/>
            <a:r>
              <a:rPr lang="en-US" dirty="0"/>
              <a:t>Month Day, Year</a:t>
            </a:r>
          </a:p>
        </p:txBody>
      </p:sp>
    </p:spTree>
    <p:extLst>
      <p:ext uri="{BB962C8B-B14F-4D97-AF65-F5344CB8AC3E}">
        <p14:creationId xmlns:p14="http://schemas.microsoft.com/office/powerpoint/2010/main" val="2248346368"/>
      </p:ext>
    </p:extLst>
  </p:cSld>
  <p:clrMapOvr>
    <a:masterClrMapping/>
  </p:clrMapOvr>
  <p:extLst>
    <p:ext uri="{DCECCB84-F9BA-43D5-87BE-67443E8EF086}">
      <p15:sldGuideLst xmlns:p15="http://schemas.microsoft.com/office/powerpoint/2012/main">
        <p15:guide id="1" orient="horz" pos="3888" userDrawn="1">
          <p15:clr>
            <a:srgbClr val="FBAE40"/>
          </p15:clr>
        </p15:guide>
        <p15:guide id="2" pos="33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09600" y="3048000"/>
            <a:ext cx="8174736" cy="704088"/>
          </a:xfrm>
        </p:spPr>
        <p:txBody>
          <a:bodyPr/>
          <a:lstStyle>
            <a:lvl1pPr>
              <a:defRPr sz="3200">
                <a:solidFill>
                  <a:schemeClr val="bg1"/>
                </a:solidFill>
              </a:defRPr>
            </a:lvl1pPr>
          </a:lstStyle>
          <a:p>
            <a:r>
              <a:rPr lang="en-US"/>
              <a:t>Click to edit Master title style</a:t>
            </a:r>
            <a:endParaRPr lang="en-US" dirty="0"/>
          </a:p>
        </p:txBody>
      </p:sp>
      <p:pic>
        <p:nvPicPr>
          <p:cNvPr id="6" name="Picture 5" descr="A picture containing clipart&#10;&#10;Description automatically generated">
            <a:extLst>
              <a:ext uri="{FF2B5EF4-FFF2-40B4-BE49-F238E27FC236}">
                <a16:creationId xmlns:a16="http://schemas.microsoft.com/office/drawing/2014/main" id="{7707A2B3-1602-394F-8744-0C019B516F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504" y="6409944"/>
            <a:ext cx="2633472" cy="191986"/>
          </a:xfrm>
          <a:prstGeom prst="rect">
            <a:avLst/>
          </a:prstGeom>
        </p:spPr>
      </p:pic>
    </p:spTree>
    <p:extLst>
      <p:ext uri="{BB962C8B-B14F-4D97-AF65-F5344CB8AC3E}">
        <p14:creationId xmlns:p14="http://schemas.microsoft.com/office/powerpoint/2010/main" val="613006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4" name="Text Placeholder 1"/>
          <p:cNvSpPr>
            <a:spLocks noGrp="1"/>
          </p:cNvSpPr>
          <p:nvPr>
            <p:ph type="body" sz="quarter" idx="4294967295"/>
          </p:nvPr>
        </p:nvSpPr>
        <p:spPr>
          <a:xfrm>
            <a:off x="601580" y="1143000"/>
            <a:ext cx="10828421" cy="4876800"/>
          </a:xfrm>
        </p:spPr>
        <p:txBody>
          <a:bodyPr/>
          <a:lstStyle>
            <a:lvl1pPr marL="0" indent="0">
              <a:buFont typeface="Arial" charset="0"/>
              <a:buNone/>
              <a:defRPr>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6" name="Title 3"/>
          <p:cNvSpPr>
            <a:spLocks noGrp="1"/>
          </p:cNvSpPr>
          <p:nvPr>
            <p:ph type="title"/>
          </p:nvPr>
        </p:nvSpPr>
        <p:spPr>
          <a:xfrm>
            <a:off x="601581" y="466346"/>
            <a:ext cx="10828420" cy="507831"/>
          </a:xfrm>
        </p:spPr>
        <p:txBody>
          <a:bodyPr/>
          <a:lstStyle>
            <a:lvl1pPr>
              <a:defRPr sz="3600">
                <a:solidFill>
                  <a:schemeClr val="tx2"/>
                </a:solidFill>
                <a:latin typeface="YaleNew" panose="02000602050000020003" pitchFamily="2" charset="77"/>
                <a:cs typeface="Microsoft Sans Serif" panose="020B060402020202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7" name="Picture 6">
            <a:extLst>
              <a:ext uri="{FF2B5EF4-FFF2-40B4-BE49-F238E27FC236}">
                <a16:creationId xmlns:a16="http://schemas.microsoft.com/office/drawing/2014/main" id="{42803B98-4473-4845-B33B-93D1EB0BF5E1}"/>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3613230860"/>
      </p:ext>
    </p:extLst>
  </p:cSld>
  <p:clrMapOvr>
    <a:masterClrMapping/>
  </p:clrMapOvr>
  <p:extLst>
    <p:ext uri="{DCECCB84-F9BA-43D5-87BE-67443E8EF086}">
      <p15:sldGuideLst xmlns:p15="http://schemas.microsoft.com/office/powerpoint/2012/main">
        <p15:guide id="1" orient="horz" pos="408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sp>
        <p:nvSpPr>
          <p:cNvPr id="14" name="Text Placeholder 1"/>
          <p:cNvSpPr>
            <a:spLocks noGrp="1"/>
          </p:cNvSpPr>
          <p:nvPr>
            <p:ph type="body" sz="quarter" idx="4294967295"/>
          </p:nvPr>
        </p:nvSpPr>
        <p:spPr>
          <a:xfrm>
            <a:off x="601580" y="1677582"/>
            <a:ext cx="10828421" cy="4342217"/>
          </a:xfrm>
        </p:spPr>
        <p:txBody>
          <a:bodyPr/>
          <a:lstStyle>
            <a:lvl1pPr marL="0" indent="0">
              <a:buFont typeface="Arial" charset="0"/>
              <a:buNone/>
              <a:defRPr>
                <a:solidFill>
                  <a:schemeClr val="tx2"/>
                </a:solidFill>
                <a:latin typeface="Microsoft Sans Serif" panose="020B0604020202020204" pitchFamily="34" charset="0"/>
                <a:cs typeface="Microsoft Sans Serif" panose="020B0604020202020204" pitchFamily="34" charset="0"/>
              </a:defRPr>
            </a:lvl1pPr>
            <a:lvl2pPr>
              <a:defRPr>
                <a:solidFill>
                  <a:schemeClr val="tx2"/>
                </a:solidFill>
                <a:latin typeface="Microsoft Sans Serif" panose="020B0604020202020204" pitchFamily="34" charset="0"/>
                <a:cs typeface="Microsoft Sans Serif" panose="020B0604020202020204" pitchFamily="34" charset="0"/>
              </a:defRPr>
            </a:lvl2pPr>
            <a:lvl3pPr>
              <a:defRPr>
                <a:solidFill>
                  <a:schemeClr val="tx2"/>
                </a:solidFill>
                <a:latin typeface="Microsoft Sans Serif" panose="020B0604020202020204" pitchFamily="34" charset="0"/>
                <a:cs typeface="Microsoft Sans Serif" panose="020B0604020202020204" pitchFamily="34" charset="0"/>
              </a:defRPr>
            </a:lvl3pPr>
            <a:lvl4pPr>
              <a:defRPr>
                <a:solidFill>
                  <a:schemeClr val="tx2"/>
                </a:solidFill>
                <a:latin typeface="Microsoft Sans Serif" panose="020B0604020202020204" pitchFamily="34" charset="0"/>
                <a:cs typeface="Microsoft Sans Serif"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itle 3"/>
          <p:cNvSpPr>
            <a:spLocks noGrp="1"/>
          </p:cNvSpPr>
          <p:nvPr>
            <p:ph type="title"/>
          </p:nvPr>
        </p:nvSpPr>
        <p:spPr>
          <a:xfrm>
            <a:off x="601581" y="466346"/>
            <a:ext cx="10828420" cy="507831"/>
          </a:xfrm>
        </p:spPr>
        <p:txBody>
          <a:bodyPr/>
          <a:lstStyle>
            <a:lvl1pPr>
              <a:defRPr sz="3600">
                <a:solidFill>
                  <a:schemeClr val="tx2"/>
                </a:solidFill>
                <a:latin typeface="YaleNew" panose="02000602050000020003" pitchFamily="2" charset="77"/>
                <a:cs typeface="Microsoft Sans Serif" panose="020B060402020202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7" name="Picture 6">
            <a:extLst>
              <a:ext uri="{FF2B5EF4-FFF2-40B4-BE49-F238E27FC236}">
                <a16:creationId xmlns:a16="http://schemas.microsoft.com/office/drawing/2014/main" id="{42803B98-4473-4845-B33B-93D1EB0BF5E1}"/>
              </a:ext>
            </a:extLst>
          </p:cNvPr>
          <p:cNvPicPr>
            <a:picLocks noChangeAspect="1"/>
          </p:cNvPicPr>
          <p:nvPr userDrawn="1"/>
        </p:nvPicPr>
        <p:blipFill>
          <a:blip r:embed="rId2"/>
          <a:stretch>
            <a:fillRect/>
          </a:stretch>
        </p:blipFill>
        <p:spPr>
          <a:xfrm>
            <a:off x="601287" y="6407151"/>
            <a:ext cx="2551176" cy="189511"/>
          </a:xfrm>
          <a:prstGeom prst="rect">
            <a:avLst/>
          </a:prstGeom>
        </p:spPr>
      </p:pic>
      <p:sp>
        <p:nvSpPr>
          <p:cNvPr id="3" name="Text Placeholder 2">
            <a:extLst>
              <a:ext uri="{FF2B5EF4-FFF2-40B4-BE49-F238E27FC236}">
                <a16:creationId xmlns:a16="http://schemas.microsoft.com/office/drawing/2014/main" id="{142C0793-E1F7-4143-8EEE-B1FF00AA2353}"/>
              </a:ext>
            </a:extLst>
          </p:cNvPr>
          <p:cNvSpPr>
            <a:spLocks noGrp="1"/>
          </p:cNvSpPr>
          <p:nvPr>
            <p:ph type="body" sz="quarter" idx="11" hasCustomPrompt="1"/>
          </p:nvPr>
        </p:nvSpPr>
        <p:spPr>
          <a:xfrm>
            <a:off x="601663" y="1143000"/>
            <a:ext cx="10828337" cy="365760"/>
          </a:xfrm>
          <a:solidFill>
            <a:schemeClr val="accent3">
              <a:lumMod val="20000"/>
              <a:lumOff val="80000"/>
            </a:schemeClr>
          </a:solidFill>
        </p:spPr>
        <p:txBody>
          <a:bodyPr anchor="ctr"/>
          <a:lstStyle>
            <a:lvl1pPr>
              <a:defRPr sz="2000">
                <a:solidFill>
                  <a:schemeClr val="tx2"/>
                </a:solidFill>
              </a:defRPr>
            </a:lvl1pPr>
          </a:lstStyle>
          <a:p>
            <a:pPr lvl="0"/>
            <a:r>
              <a:rPr lang="en-US" dirty="0"/>
              <a:t>EDIT MASTER TEXT STYLES</a:t>
            </a:r>
          </a:p>
        </p:txBody>
      </p:sp>
    </p:spTree>
    <p:extLst>
      <p:ext uri="{BB962C8B-B14F-4D97-AF65-F5344CB8AC3E}">
        <p14:creationId xmlns:p14="http://schemas.microsoft.com/office/powerpoint/2010/main" val="563635413"/>
      </p:ext>
    </p:extLst>
  </p:cSld>
  <p:clrMapOvr>
    <a:masterClrMapping/>
  </p:clrMapOvr>
  <p:extLst>
    <p:ext uri="{DCECCB84-F9BA-43D5-87BE-67443E8EF086}">
      <p15:sldGuideLst xmlns:p15="http://schemas.microsoft.com/office/powerpoint/2012/main">
        <p15:guide id="1" orient="horz" pos="408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sp>
        <p:nvSpPr>
          <p:cNvPr id="16" name="Title 3"/>
          <p:cNvSpPr>
            <a:spLocks noGrp="1"/>
          </p:cNvSpPr>
          <p:nvPr>
            <p:ph type="title"/>
          </p:nvPr>
        </p:nvSpPr>
        <p:spPr>
          <a:xfrm>
            <a:off x="601581" y="466346"/>
            <a:ext cx="10828420" cy="507831"/>
          </a:xfrm>
        </p:spPr>
        <p:txBody>
          <a:bodyPr/>
          <a:lstStyle>
            <a:lvl1pPr>
              <a:defRPr sz="3600">
                <a:solidFill>
                  <a:schemeClr val="tx2"/>
                </a:solidFill>
                <a:latin typeface="YaleNew" panose="02000602050000020003" pitchFamily="2" charset="77"/>
                <a:cs typeface="Microsoft Sans Serif" panose="020B060402020202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7" name="Picture 6">
            <a:extLst>
              <a:ext uri="{FF2B5EF4-FFF2-40B4-BE49-F238E27FC236}">
                <a16:creationId xmlns:a16="http://schemas.microsoft.com/office/drawing/2014/main" id="{42803B98-4473-4845-B33B-93D1EB0BF5E1}"/>
              </a:ext>
            </a:extLst>
          </p:cNvPr>
          <p:cNvPicPr>
            <a:picLocks noChangeAspect="1"/>
          </p:cNvPicPr>
          <p:nvPr userDrawn="1"/>
        </p:nvPicPr>
        <p:blipFill>
          <a:blip r:embed="rId2"/>
          <a:stretch>
            <a:fillRect/>
          </a:stretch>
        </p:blipFill>
        <p:spPr>
          <a:xfrm>
            <a:off x="601287" y="6407151"/>
            <a:ext cx="2551176" cy="189511"/>
          </a:xfrm>
          <a:prstGeom prst="rect">
            <a:avLst/>
          </a:prstGeom>
        </p:spPr>
      </p:pic>
      <p:sp>
        <p:nvSpPr>
          <p:cNvPr id="2" name="Rectangle 1">
            <a:extLst>
              <a:ext uri="{FF2B5EF4-FFF2-40B4-BE49-F238E27FC236}">
                <a16:creationId xmlns:a16="http://schemas.microsoft.com/office/drawing/2014/main" id="{5E7FAE46-5523-A449-BBC9-B01DE2E34319}"/>
              </a:ext>
            </a:extLst>
          </p:cNvPr>
          <p:cNvSpPr/>
          <p:nvPr userDrawn="1"/>
        </p:nvSpPr>
        <p:spPr>
          <a:xfrm>
            <a:off x="0" y="1050376"/>
            <a:ext cx="12192000" cy="1371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sp>
        <p:nvSpPr>
          <p:cNvPr id="5" name="Text Placeholder 4">
            <a:extLst>
              <a:ext uri="{FF2B5EF4-FFF2-40B4-BE49-F238E27FC236}">
                <a16:creationId xmlns:a16="http://schemas.microsoft.com/office/drawing/2014/main" id="{74660C22-5402-1741-9ACA-7B960AF53EA7}"/>
              </a:ext>
            </a:extLst>
          </p:cNvPr>
          <p:cNvSpPr>
            <a:spLocks noGrp="1"/>
          </p:cNvSpPr>
          <p:nvPr>
            <p:ph type="body" sz="quarter" idx="11"/>
          </p:nvPr>
        </p:nvSpPr>
        <p:spPr>
          <a:xfrm>
            <a:off x="601287" y="1355176"/>
            <a:ext cx="10828337" cy="762000"/>
          </a:xfrm>
        </p:spPr>
        <p:txBody>
          <a:bodyPr anchor="ctr"/>
          <a:lstStyle>
            <a:lvl1pPr>
              <a:defRPr sz="2400">
                <a:solidFill>
                  <a:schemeClr val="tx2"/>
                </a:solidFill>
              </a:defRPr>
            </a:lvl1pPr>
          </a:lstStyle>
          <a:p>
            <a:pPr lvl="0"/>
            <a:r>
              <a:rPr lang="en-US" dirty="0"/>
              <a:t>Edit Master text styles</a:t>
            </a:r>
          </a:p>
        </p:txBody>
      </p:sp>
      <p:sp>
        <p:nvSpPr>
          <p:cNvPr id="8" name="Content Placeholder 7">
            <a:extLst>
              <a:ext uri="{FF2B5EF4-FFF2-40B4-BE49-F238E27FC236}">
                <a16:creationId xmlns:a16="http://schemas.microsoft.com/office/drawing/2014/main" id="{6A3A0CFA-19B1-E741-9C2C-F4F262C3C6A2}"/>
              </a:ext>
            </a:extLst>
          </p:cNvPr>
          <p:cNvSpPr>
            <a:spLocks noGrp="1"/>
          </p:cNvSpPr>
          <p:nvPr>
            <p:ph sz="quarter" idx="12"/>
          </p:nvPr>
        </p:nvSpPr>
        <p:spPr>
          <a:xfrm>
            <a:off x="601287" y="2599287"/>
            <a:ext cx="10828337" cy="36734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1921369"/>
      </p:ext>
    </p:extLst>
  </p:cSld>
  <p:clrMapOvr>
    <a:masterClrMapping/>
  </p:clrMapOvr>
  <p:extLst>
    <p:ext uri="{DCECCB84-F9BA-43D5-87BE-67443E8EF086}">
      <p15:sldGuideLst xmlns:p15="http://schemas.microsoft.com/office/powerpoint/2012/main">
        <p15:guide id="1" orient="horz" pos="408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7741FB7F-4339-CE40-88F6-F6B2A9B73936}"/>
              </a:ext>
            </a:extLst>
          </p:cNvPr>
          <p:cNvSpPr>
            <a:spLocks noGrp="1"/>
          </p:cNvSpPr>
          <p:nvPr>
            <p:ph type="sldNum" sz="quarter" idx="15"/>
          </p:nvPr>
        </p:nvSpPr>
        <p:spPr/>
        <p:txBody>
          <a:bodyPr/>
          <a:lstStyle>
            <a:lvl1pPr>
              <a:defRPr/>
            </a:lvl1pPr>
          </a:lstStyle>
          <a:p>
            <a:pPr>
              <a:defRPr/>
            </a:pPr>
            <a:fld id="{59D14E7F-45AD-DE46-9B52-3C1C3176B3A7}" type="slidenum">
              <a:rPr lang="en-US"/>
              <a:pPr>
                <a:defRPr/>
              </a:pPr>
              <a:t>‹#›</a:t>
            </a:fld>
            <a:endParaRPr lang="en-US" dirty="0"/>
          </a:p>
        </p:txBody>
      </p:sp>
      <p:pic>
        <p:nvPicPr>
          <p:cNvPr id="5" name="Picture 4">
            <a:extLst>
              <a:ext uri="{FF2B5EF4-FFF2-40B4-BE49-F238E27FC236}">
                <a16:creationId xmlns:a16="http://schemas.microsoft.com/office/drawing/2014/main" id="{234612E1-61AF-F141-B4E6-86D0A4A8C078}"/>
              </a:ext>
            </a:extLst>
          </p:cNvPr>
          <p:cNvPicPr>
            <a:picLocks noChangeAspect="1"/>
          </p:cNvPicPr>
          <p:nvPr userDrawn="1"/>
        </p:nvPicPr>
        <p:blipFill>
          <a:blip r:embed="rId2"/>
          <a:stretch>
            <a:fillRect/>
          </a:stretch>
        </p:blipFill>
        <p:spPr>
          <a:xfrm>
            <a:off x="601287" y="6407151"/>
            <a:ext cx="2551176" cy="189511"/>
          </a:xfrm>
          <a:prstGeom prst="rect">
            <a:avLst/>
          </a:prstGeom>
        </p:spPr>
      </p:pic>
      <p:sp>
        <p:nvSpPr>
          <p:cNvPr id="4" name="Text Placeholder 3">
            <a:extLst>
              <a:ext uri="{FF2B5EF4-FFF2-40B4-BE49-F238E27FC236}">
                <a16:creationId xmlns:a16="http://schemas.microsoft.com/office/drawing/2014/main" id="{AACC622F-487B-E241-B84C-53A83BDC9440}"/>
              </a:ext>
            </a:extLst>
          </p:cNvPr>
          <p:cNvSpPr>
            <a:spLocks noGrp="1"/>
          </p:cNvSpPr>
          <p:nvPr>
            <p:ph type="body" sz="quarter" idx="16" hasCustomPrompt="1"/>
          </p:nvPr>
        </p:nvSpPr>
        <p:spPr>
          <a:xfrm>
            <a:off x="381000" y="2324100"/>
            <a:ext cx="11430000" cy="2209800"/>
          </a:xfrm>
        </p:spPr>
        <p:txBody>
          <a:bodyPr anchor="ctr"/>
          <a:lstStyle>
            <a:lvl1pPr>
              <a:defRPr sz="8000">
                <a:latin typeface="YaleNew" panose="02000602050000020003" pitchFamily="2" charset="77"/>
              </a:defRPr>
            </a:lvl1pPr>
          </a:lstStyle>
          <a:p>
            <a:pPr lvl="0"/>
            <a:r>
              <a:rPr lang="en-US" dirty="0"/>
              <a:t>Divider Slide</a:t>
            </a:r>
          </a:p>
        </p:txBody>
      </p:sp>
    </p:spTree>
    <p:extLst>
      <p:ext uri="{BB962C8B-B14F-4D97-AF65-F5344CB8AC3E}">
        <p14:creationId xmlns:p14="http://schemas.microsoft.com/office/powerpoint/2010/main" val="871298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Slide 1">
    <p:spTree>
      <p:nvGrpSpPr>
        <p:cNvPr id="1" name=""/>
        <p:cNvGrpSpPr/>
        <p:nvPr/>
      </p:nvGrpSpPr>
      <p:grpSpPr>
        <a:xfrm>
          <a:off x="0" y="0"/>
          <a:ext cx="0" cy="0"/>
          <a:chOff x="0" y="0"/>
          <a:chExt cx="0" cy="0"/>
        </a:xfrm>
      </p:grpSpPr>
      <p:sp>
        <p:nvSpPr>
          <p:cNvPr id="16" name="Title 3"/>
          <p:cNvSpPr>
            <a:spLocks noGrp="1"/>
          </p:cNvSpPr>
          <p:nvPr>
            <p:ph type="title"/>
          </p:nvPr>
        </p:nvSpPr>
        <p:spPr>
          <a:xfrm>
            <a:off x="601581" y="466346"/>
            <a:ext cx="10828420" cy="507831"/>
          </a:xfrm>
        </p:spPr>
        <p:txBody>
          <a:bodyPr/>
          <a:lstStyle>
            <a:lvl1pPr>
              <a:defRPr sz="3600">
                <a:solidFill>
                  <a:schemeClr val="tx2"/>
                </a:solidFill>
                <a:latin typeface="YaleNew" panose="02000602050000020003" pitchFamily="2" charset="77"/>
                <a:cs typeface="Microsoft Sans Serif" panose="020B060402020202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7" name="Picture 6">
            <a:extLst>
              <a:ext uri="{FF2B5EF4-FFF2-40B4-BE49-F238E27FC236}">
                <a16:creationId xmlns:a16="http://schemas.microsoft.com/office/drawing/2014/main" id="{42803B98-4473-4845-B33B-93D1EB0BF5E1}"/>
              </a:ext>
            </a:extLst>
          </p:cNvPr>
          <p:cNvPicPr>
            <a:picLocks noChangeAspect="1"/>
          </p:cNvPicPr>
          <p:nvPr userDrawn="1"/>
        </p:nvPicPr>
        <p:blipFill>
          <a:blip r:embed="rId2"/>
          <a:stretch>
            <a:fillRect/>
          </a:stretch>
        </p:blipFill>
        <p:spPr>
          <a:xfrm>
            <a:off x="601287" y="6407151"/>
            <a:ext cx="2551176" cy="189511"/>
          </a:xfrm>
          <a:prstGeom prst="rect">
            <a:avLst/>
          </a:prstGeom>
        </p:spPr>
      </p:pic>
      <p:sp>
        <p:nvSpPr>
          <p:cNvPr id="3" name="Text Placeholder 2">
            <a:extLst>
              <a:ext uri="{FF2B5EF4-FFF2-40B4-BE49-F238E27FC236}">
                <a16:creationId xmlns:a16="http://schemas.microsoft.com/office/drawing/2014/main" id="{142C0793-E1F7-4143-8EEE-B1FF00AA2353}"/>
              </a:ext>
            </a:extLst>
          </p:cNvPr>
          <p:cNvSpPr>
            <a:spLocks noGrp="1"/>
          </p:cNvSpPr>
          <p:nvPr>
            <p:ph type="body" sz="quarter" idx="11" hasCustomPrompt="1"/>
          </p:nvPr>
        </p:nvSpPr>
        <p:spPr>
          <a:xfrm>
            <a:off x="601663" y="1143000"/>
            <a:ext cx="10828337" cy="365760"/>
          </a:xfrm>
          <a:solidFill>
            <a:schemeClr val="accent3">
              <a:lumMod val="20000"/>
              <a:lumOff val="80000"/>
            </a:schemeClr>
          </a:solidFill>
        </p:spPr>
        <p:txBody>
          <a:bodyPr anchor="ctr"/>
          <a:lstStyle>
            <a:lvl1pPr>
              <a:defRPr sz="2000">
                <a:solidFill>
                  <a:schemeClr val="tx2"/>
                </a:solidFill>
              </a:defRPr>
            </a:lvl1pPr>
          </a:lstStyle>
          <a:p>
            <a:pPr lvl="0"/>
            <a:r>
              <a:rPr lang="en-US" dirty="0"/>
              <a:t>EDIT MASTER TEXT STYLES</a:t>
            </a:r>
          </a:p>
        </p:txBody>
      </p:sp>
      <p:sp>
        <p:nvSpPr>
          <p:cNvPr id="8" name="Content Placeholder 7">
            <a:extLst>
              <a:ext uri="{FF2B5EF4-FFF2-40B4-BE49-F238E27FC236}">
                <a16:creationId xmlns:a16="http://schemas.microsoft.com/office/drawing/2014/main" id="{C8433FC3-5296-964B-AD6E-84BADB8C2AA7}"/>
              </a:ext>
            </a:extLst>
          </p:cNvPr>
          <p:cNvSpPr>
            <a:spLocks noGrp="1"/>
          </p:cNvSpPr>
          <p:nvPr>
            <p:ph sz="quarter" idx="13"/>
          </p:nvPr>
        </p:nvSpPr>
        <p:spPr>
          <a:xfrm>
            <a:off x="6096000" y="1676400"/>
            <a:ext cx="533400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E5A66AA7-1DC7-CD42-AA8F-4303706B4626}"/>
              </a:ext>
            </a:extLst>
          </p:cNvPr>
          <p:cNvSpPr>
            <a:spLocks noGrp="1"/>
          </p:cNvSpPr>
          <p:nvPr>
            <p:ph sz="quarter" idx="14"/>
          </p:nvPr>
        </p:nvSpPr>
        <p:spPr>
          <a:xfrm>
            <a:off x="598829" y="1676400"/>
            <a:ext cx="533400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9834758"/>
      </p:ext>
    </p:extLst>
  </p:cSld>
  <p:clrMapOvr>
    <a:masterClrMapping/>
  </p:clrMapOvr>
  <p:extLst>
    <p:ext uri="{DCECCB84-F9BA-43D5-87BE-67443E8EF086}">
      <p15:sldGuideLst xmlns:p15="http://schemas.microsoft.com/office/powerpoint/2012/main">
        <p15:guide id="1" orient="horz" pos="408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bullets">
    <p:spTree>
      <p:nvGrpSpPr>
        <p:cNvPr id="1" name=""/>
        <p:cNvGrpSpPr/>
        <p:nvPr/>
      </p:nvGrpSpPr>
      <p:grpSpPr>
        <a:xfrm>
          <a:off x="0" y="0"/>
          <a:ext cx="0" cy="0"/>
          <a:chOff x="0" y="0"/>
          <a:chExt cx="0" cy="0"/>
        </a:xfrm>
      </p:grpSpPr>
      <p:sp>
        <p:nvSpPr>
          <p:cNvPr id="14" name="Text Placeholder 1"/>
          <p:cNvSpPr>
            <a:spLocks noGrp="1"/>
          </p:cNvSpPr>
          <p:nvPr>
            <p:ph type="body" sz="quarter" idx="4294967295"/>
          </p:nvPr>
        </p:nvSpPr>
        <p:spPr>
          <a:xfrm>
            <a:off x="601580" y="1143000"/>
            <a:ext cx="10828421" cy="4800600"/>
          </a:xfrm>
        </p:spPr>
        <p:txBody>
          <a:bodyPr/>
          <a:lstStyle>
            <a:lvl1pPr marL="214313" indent="-214313">
              <a:buFont typeface="Arial" panose="020B0604020202020204" pitchFamily="34" charset="0"/>
              <a:buChar char="•"/>
              <a:defRPr i="0">
                <a:solidFill>
                  <a:schemeClr val="tx2"/>
                </a:solidFill>
                <a:latin typeface="Microsoft Sans Serif" panose="020B0604020202020204" pitchFamily="34" charset="0"/>
                <a:cs typeface="Microsoft Sans Serif" panose="020B0604020202020204" pitchFamily="34" charset="0"/>
              </a:defRPr>
            </a:lvl1pPr>
            <a:lvl2pPr>
              <a:defRPr i="0">
                <a:solidFill>
                  <a:schemeClr val="tx2"/>
                </a:solidFill>
                <a:latin typeface="Microsoft Sans Serif" panose="020B0604020202020204" pitchFamily="34" charset="0"/>
                <a:cs typeface="Microsoft Sans Serif" panose="020B0604020202020204" pitchFamily="34" charset="0"/>
              </a:defRPr>
            </a:lvl2pPr>
            <a:lvl3pPr>
              <a:defRPr i="0">
                <a:solidFill>
                  <a:schemeClr val="tx2"/>
                </a:solidFill>
                <a:latin typeface="Microsoft Sans Serif" panose="020B0604020202020204" pitchFamily="34" charset="0"/>
                <a:cs typeface="Microsoft Sans Serif" panose="020B0604020202020204" pitchFamily="34" charset="0"/>
              </a:defRPr>
            </a:lvl3pPr>
            <a:lvl4pPr>
              <a:defRPr i="0">
                <a:solidFill>
                  <a:schemeClr val="tx2"/>
                </a:solidFill>
                <a:latin typeface="Microsoft Sans Serif" panose="020B0604020202020204" pitchFamily="34" charset="0"/>
                <a:cs typeface="Microsoft Sans Serif"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itle 3"/>
          <p:cNvSpPr>
            <a:spLocks noGrp="1"/>
          </p:cNvSpPr>
          <p:nvPr>
            <p:ph type="title"/>
          </p:nvPr>
        </p:nvSpPr>
        <p:spPr>
          <a:xfrm>
            <a:off x="601581" y="466346"/>
            <a:ext cx="10828420" cy="507831"/>
          </a:xfrm>
        </p:spPr>
        <p:txBody>
          <a:bodyPr/>
          <a:lstStyle>
            <a:lvl1pPr>
              <a:defRPr sz="3600">
                <a:solidFill>
                  <a:schemeClr val="tx2"/>
                </a:solidFill>
                <a:latin typeface="YaleNew" panose="02000602050000020003" pitchFamily="2" charset="77"/>
                <a:cs typeface="Microsoft Sans Serif"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47B60CCC-B084-C348-9BCD-BBA56EC3E47E}"/>
              </a:ext>
            </a:extLst>
          </p:cNvPr>
          <p:cNvSpPr>
            <a:spLocks noGrp="1"/>
          </p:cNvSpPr>
          <p:nvPr>
            <p:ph type="sldNum" sz="quarter" idx="10"/>
          </p:nvPr>
        </p:nvSpPr>
        <p:spPr/>
        <p:txBody>
          <a:bodyPr/>
          <a:lstStyle>
            <a:lvl1pPr>
              <a:defRPr/>
            </a:lvl1pPr>
          </a:lstStyle>
          <a:p>
            <a:pPr>
              <a:defRPr/>
            </a:pPr>
            <a:fld id="{5A0BCCF5-4884-6E4B-9EA1-561DD01E3524}" type="slidenum">
              <a:rPr lang="en-US"/>
              <a:pPr>
                <a:defRPr/>
              </a:pPr>
              <a:t>‹#›</a:t>
            </a:fld>
            <a:endParaRPr lang="en-US" dirty="0"/>
          </a:p>
        </p:txBody>
      </p:sp>
      <p:pic>
        <p:nvPicPr>
          <p:cNvPr id="7" name="Picture 6">
            <a:extLst>
              <a:ext uri="{FF2B5EF4-FFF2-40B4-BE49-F238E27FC236}">
                <a16:creationId xmlns:a16="http://schemas.microsoft.com/office/drawing/2014/main" id="{D55614B9-0AF3-6C44-B9DE-33D82E751E20}"/>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94821166"/>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D2636B2-A160-994F-823A-B4842843481B}"/>
              </a:ext>
            </a:extLst>
          </p:cNvPr>
          <p:cNvSpPr>
            <a:spLocks noGrp="1"/>
          </p:cNvSpPr>
          <p:nvPr>
            <p:ph type="title"/>
          </p:nvPr>
        </p:nvSpPr>
        <p:spPr bwMode="auto">
          <a:xfrm>
            <a:off x="620184" y="466725"/>
            <a:ext cx="10896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Title</a:t>
            </a:r>
          </a:p>
        </p:txBody>
      </p:sp>
      <p:sp>
        <p:nvSpPr>
          <p:cNvPr id="1027" name="Text Placeholder 2">
            <a:extLst>
              <a:ext uri="{FF2B5EF4-FFF2-40B4-BE49-F238E27FC236}">
                <a16:creationId xmlns:a16="http://schemas.microsoft.com/office/drawing/2014/main" id="{CEDDAC83-1CA6-5842-93DA-FC551F2B83A7}"/>
              </a:ext>
            </a:extLst>
          </p:cNvPr>
          <p:cNvSpPr>
            <a:spLocks noGrp="1"/>
          </p:cNvSpPr>
          <p:nvPr>
            <p:ph type="body" idx="1"/>
          </p:nvPr>
        </p:nvSpPr>
        <p:spPr bwMode="auto">
          <a:xfrm>
            <a:off x="620184" y="1323975"/>
            <a:ext cx="10896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Slide Number Placeholder 5">
            <a:extLst>
              <a:ext uri="{FF2B5EF4-FFF2-40B4-BE49-F238E27FC236}">
                <a16:creationId xmlns:a16="http://schemas.microsoft.com/office/drawing/2014/main" id="{34BFCD74-2D11-411D-BA34-B9AF6CDF1527}"/>
              </a:ext>
            </a:extLst>
          </p:cNvPr>
          <p:cNvSpPr>
            <a:spLocks noGrp="1"/>
          </p:cNvSpPr>
          <p:nvPr>
            <p:ph type="sldNum" sz="quarter" idx="4"/>
          </p:nvPr>
        </p:nvSpPr>
        <p:spPr>
          <a:xfrm>
            <a:off x="8773584" y="6407151"/>
            <a:ext cx="2743200" cy="214313"/>
          </a:xfrm>
          <a:prstGeom prst="rect">
            <a:avLst/>
          </a:prstGeom>
        </p:spPr>
        <p:txBody>
          <a:bodyPr vert="horz" lIns="0" tIns="0" rIns="0" bIns="0" rtlCol="0" anchor="t"/>
          <a:lstStyle>
            <a:lvl1pPr algn="r" defTabSz="342900" eaLnBrk="1" fontAlgn="auto" hangingPunct="1">
              <a:spcBef>
                <a:spcPts val="0"/>
              </a:spcBef>
              <a:spcAft>
                <a:spcPts val="0"/>
              </a:spcAft>
              <a:defRPr sz="900" b="0" i="0" baseline="0">
                <a:solidFill>
                  <a:prstClr val="black">
                    <a:tint val="75000"/>
                  </a:prstClr>
                </a:solidFill>
                <a:latin typeface="Microsoft Sans Serif" panose="020B0604020202020204" pitchFamily="34" charset="0"/>
              </a:defRPr>
            </a:lvl1pPr>
          </a:lstStyle>
          <a:p>
            <a:pPr>
              <a:defRPr/>
            </a:pPr>
            <a:fld id="{6E185F3A-9EB0-004F-8466-36A321E6E18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66" r:id="rId1"/>
    <p:sldLayoutId id="2147483785" r:id="rId2"/>
    <p:sldLayoutId id="2147483809" r:id="rId3"/>
    <p:sldLayoutId id="2147483783" r:id="rId4"/>
    <p:sldLayoutId id="2147483844" r:id="rId5"/>
    <p:sldLayoutId id="2147483843" r:id="rId6"/>
    <p:sldLayoutId id="2147483865" r:id="rId7"/>
    <p:sldLayoutId id="2147483845" r:id="rId8"/>
    <p:sldLayoutId id="2147483784" r:id="rId9"/>
    <p:sldLayoutId id="2147483803" r:id="rId10"/>
    <p:sldLayoutId id="2147483812" r:id="rId11"/>
    <p:sldLayoutId id="2147483814" r:id="rId12"/>
    <p:sldLayoutId id="2147483897" r:id="rId13"/>
    <p:sldLayoutId id="2147483838" r:id="rId14"/>
    <p:sldLayoutId id="2147483840" r:id="rId15"/>
    <p:sldLayoutId id="2147483842" r:id="rId16"/>
    <p:sldLayoutId id="2147483841" r:id="rId17"/>
    <p:sldLayoutId id="2147483839" r:id="rId18"/>
    <p:sldLayoutId id="2147483802" r:id="rId19"/>
    <p:sldLayoutId id="2147483811" r:id="rId20"/>
    <p:sldLayoutId id="2147483798" r:id="rId21"/>
    <p:sldLayoutId id="2147483816" r:id="rId22"/>
    <p:sldLayoutId id="2147483788" r:id="rId23"/>
    <p:sldLayoutId id="2147483804" r:id="rId24"/>
    <p:sldLayoutId id="2147483808" r:id="rId25"/>
    <p:sldLayoutId id="2147483789" r:id="rId26"/>
    <p:sldLayoutId id="2147483805" r:id="rId27"/>
    <p:sldLayoutId id="2147483806" r:id="rId28"/>
    <p:sldLayoutId id="2147483807" r:id="rId29"/>
    <p:sldLayoutId id="2147483795" r:id="rId30"/>
  </p:sldLayoutIdLst>
  <p:hf hdr="0" ftr="0" dt="0"/>
  <p:txStyles>
    <p:titleStyle>
      <a:lvl1pPr algn="l" defTabSz="685800" rtl="0" eaLnBrk="1" fontAlgn="base" hangingPunct="1">
        <a:spcBef>
          <a:spcPts val="750"/>
        </a:spcBef>
        <a:spcAft>
          <a:spcPct val="0"/>
        </a:spcAft>
        <a:defRPr sz="3600" b="0" kern="1200">
          <a:solidFill>
            <a:schemeClr val="tx2"/>
          </a:solidFill>
          <a:latin typeface="YaleNew" panose="02000602050000020003" pitchFamily="2" charset="77"/>
          <a:ea typeface="+mj-ea"/>
          <a:cs typeface="Microsoft Sans Serif" panose="020B0604020202020204" pitchFamily="34" charset="0"/>
        </a:defRPr>
      </a:lvl1pPr>
      <a:lvl2pPr algn="l" defTabSz="685800" rtl="0" eaLnBrk="1" fontAlgn="base" hangingPunct="1">
        <a:spcBef>
          <a:spcPts val="750"/>
        </a:spcBef>
        <a:spcAft>
          <a:spcPct val="0"/>
        </a:spcAft>
        <a:defRPr sz="2200" b="1">
          <a:solidFill>
            <a:schemeClr val="tx1"/>
          </a:solidFill>
          <a:latin typeface="Arial" charset="0"/>
        </a:defRPr>
      </a:lvl2pPr>
      <a:lvl3pPr algn="l" defTabSz="685800" rtl="0" eaLnBrk="1" fontAlgn="base" hangingPunct="1">
        <a:spcBef>
          <a:spcPts val="750"/>
        </a:spcBef>
        <a:spcAft>
          <a:spcPct val="0"/>
        </a:spcAft>
        <a:defRPr sz="2200" b="1">
          <a:solidFill>
            <a:schemeClr val="tx1"/>
          </a:solidFill>
          <a:latin typeface="Arial" charset="0"/>
        </a:defRPr>
      </a:lvl3pPr>
      <a:lvl4pPr algn="l" defTabSz="685800" rtl="0" eaLnBrk="1" fontAlgn="base" hangingPunct="1">
        <a:spcBef>
          <a:spcPts val="750"/>
        </a:spcBef>
        <a:spcAft>
          <a:spcPct val="0"/>
        </a:spcAft>
        <a:defRPr sz="2200" b="1">
          <a:solidFill>
            <a:schemeClr val="tx1"/>
          </a:solidFill>
          <a:latin typeface="Arial" charset="0"/>
        </a:defRPr>
      </a:lvl4pPr>
      <a:lvl5pPr algn="l" defTabSz="685800" rtl="0" eaLnBrk="1" fontAlgn="base" hangingPunct="1">
        <a:spcBef>
          <a:spcPts val="750"/>
        </a:spcBef>
        <a:spcAft>
          <a:spcPct val="0"/>
        </a:spcAft>
        <a:defRPr sz="2200" b="1">
          <a:solidFill>
            <a:schemeClr val="tx1"/>
          </a:solidFill>
          <a:latin typeface="Arial" charset="0"/>
        </a:defRPr>
      </a:lvl5pPr>
      <a:lvl6pPr marL="457200" algn="l" defTabSz="685800" rtl="0" eaLnBrk="1" fontAlgn="base" hangingPunct="1">
        <a:spcBef>
          <a:spcPts val="750"/>
        </a:spcBef>
        <a:spcAft>
          <a:spcPct val="0"/>
        </a:spcAft>
        <a:defRPr sz="2200" b="1">
          <a:solidFill>
            <a:schemeClr val="tx1"/>
          </a:solidFill>
          <a:latin typeface="Arial" charset="0"/>
        </a:defRPr>
      </a:lvl6pPr>
      <a:lvl7pPr marL="914400" algn="l" defTabSz="685800" rtl="0" eaLnBrk="1" fontAlgn="base" hangingPunct="1">
        <a:spcBef>
          <a:spcPts val="750"/>
        </a:spcBef>
        <a:spcAft>
          <a:spcPct val="0"/>
        </a:spcAft>
        <a:defRPr sz="2200" b="1">
          <a:solidFill>
            <a:schemeClr val="tx1"/>
          </a:solidFill>
          <a:latin typeface="Arial" charset="0"/>
        </a:defRPr>
      </a:lvl7pPr>
      <a:lvl8pPr marL="1371600" algn="l" defTabSz="685800" rtl="0" eaLnBrk="1" fontAlgn="base" hangingPunct="1">
        <a:spcBef>
          <a:spcPts val="750"/>
        </a:spcBef>
        <a:spcAft>
          <a:spcPct val="0"/>
        </a:spcAft>
        <a:defRPr sz="2200" b="1">
          <a:solidFill>
            <a:schemeClr val="tx1"/>
          </a:solidFill>
          <a:latin typeface="Arial" charset="0"/>
        </a:defRPr>
      </a:lvl8pPr>
      <a:lvl9pPr marL="1828800" algn="l" defTabSz="685800" rtl="0" eaLnBrk="1" fontAlgn="base" hangingPunct="1">
        <a:spcBef>
          <a:spcPts val="750"/>
        </a:spcBef>
        <a:spcAft>
          <a:spcPct val="0"/>
        </a:spcAft>
        <a:defRPr sz="2200" b="1">
          <a:solidFill>
            <a:schemeClr val="tx1"/>
          </a:solidFill>
          <a:latin typeface="Arial" charset="0"/>
        </a:defRPr>
      </a:lvl9pPr>
    </p:titleStyle>
    <p:bodyStyle>
      <a:lvl1pPr algn="l" defTabSz="685800" rtl="0" eaLnBrk="1" fontAlgn="base" hangingPunct="1">
        <a:lnSpc>
          <a:spcPct val="120000"/>
        </a:lnSpc>
        <a:spcBef>
          <a:spcPts val="750"/>
        </a:spcBef>
        <a:spcAft>
          <a:spcPct val="0"/>
        </a:spcAft>
        <a:buFont typeface="Arial" panose="020B0604020202020204" pitchFamily="34" charset="0"/>
        <a:defRPr sz="2000" i="0" kern="1200">
          <a:solidFill>
            <a:schemeClr val="tx2"/>
          </a:solidFill>
          <a:latin typeface="Microsoft Sans Serif" panose="020B0604020202020204" pitchFamily="34" charset="0"/>
          <a:ea typeface="+mn-ea"/>
          <a:cs typeface="Microsoft Sans Serif" panose="020B0604020202020204" pitchFamily="34" charset="0"/>
        </a:defRPr>
      </a:lvl1pPr>
      <a:lvl2pPr marL="557213" indent="-214313" algn="l" defTabSz="685800" rtl="0" eaLnBrk="1" fontAlgn="base" hangingPunct="1">
        <a:lnSpc>
          <a:spcPct val="120000"/>
        </a:lnSpc>
        <a:spcBef>
          <a:spcPts val="375"/>
        </a:spcBef>
        <a:spcAft>
          <a:spcPct val="0"/>
        </a:spcAft>
        <a:buSzPct val="100000"/>
        <a:buFont typeface="Arial" panose="020B0604020202020204" pitchFamily="34" charset="0"/>
        <a:buChar char="•"/>
        <a:defRPr sz="1800" i="0" kern="1200">
          <a:solidFill>
            <a:schemeClr val="tx2"/>
          </a:solidFill>
          <a:latin typeface="Microsoft Sans Serif" panose="020B0604020202020204" pitchFamily="34" charset="0"/>
          <a:ea typeface="+mn-ea"/>
          <a:cs typeface="Microsoft Sans Serif" panose="020B0604020202020204" pitchFamily="34" charset="0"/>
        </a:defRPr>
      </a:lvl2pPr>
      <a:lvl3pPr marL="900113" indent="-214313" algn="l" defTabSz="685800" rtl="0" eaLnBrk="1" fontAlgn="base" hangingPunct="1">
        <a:lnSpc>
          <a:spcPct val="120000"/>
        </a:lnSpc>
        <a:spcBef>
          <a:spcPts val="375"/>
        </a:spcBef>
        <a:spcAft>
          <a:spcPct val="0"/>
        </a:spcAft>
        <a:buSzPct val="100000"/>
        <a:buFont typeface="Arial" panose="020B0604020202020204" pitchFamily="34" charset="0"/>
        <a:buChar char="•"/>
        <a:defRPr sz="1600" i="0" kern="1200">
          <a:solidFill>
            <a:schemeClr val="tx2"/>
          </a:solidFill>
          <a:latin typeface="Microsoft Sans Serif" panose="020B0604020202020204" pitchFamily="34" charset="0"/>
          <a:ea typeface="+mn-ea"/>
          <a:cs typeface="Microsoft Sans Serif" panose="020B0604020202020204" pitchFamily="34" charset="0"/>
        </a:defRPr>
      </a:lvl3pPr>
      <a:lvl4pPr marL="1243013" indent="-214313" algn="l" defTabSz="685800" rtl="0" eaLnBrk="1" fontAlgn="base" hangingPunct="1">
        <a:lnSpc>
          <a:spcPct val="120000"/>
        </a:lnSpc>
        <a:spcBef>
          <a:spcPts val="375"/>
        </a:spcBef>
        <a:spcAft>
          <a:spcPct val="0"/>
        </a:spcAft>
        <a:buSzPct val="100000"/>
        <a:buFont typeface="Arial" panose="020B0604020202020204" pitchFamily="34" charset="0"/>
        <a:buChar char="•"/>
        <a:defRPr sz="1400" i="0" kern="1200">
          <a:solidFill>
            <a:schemeClr val="tx2"/>
          </a:solidFill>
          <a:latin typeface="Microsoft Sans Serif" panose="020B0604020202020204" pitchFamily="34" charset="0"/>
          <a:ea typeface="+mn-ea"/>
          <a:cs typeface="Microsoft Sans Serif" panose="020B0604020202020204" pitchFamily="34" charset="0"/>
        </a:defRPr>
      </a:lvl4pPr>
      <a:lvl5pPr marL="1585913" indent="-214313" algn="l" defTabSz="685800" rtl="0" eaLnBrk="1" fontAlgn="base" hangingPunct="1">
        <a:lnSpc>
          <a:spcPct val="120000"/>
        </a:lnSpc>
        <a:spcBef>
          <a:spcPts val="375"/>
        </a:spcBef>
        <a:spcAft>
          <a:spcPct val="0"/>
        </a:spcAft>
        <a:buSzPct val="100000"/>
        <a:buFont typeface="Arial" panose="020B0604020202020204" pitchFamily="34" charset="0"/>
        <a:buChar char="•"/>
        <a:defRPr sz="1200" i="0" kern="1200">
          <a:solidFill>
            <a:schemeClr val="tx2"/>
          </a:solidFill>
          <a:latin typeface="Microsoft Sans Serif" panose="020B0604020202020204" pitchFamily="34" charset="0"/>
          <a:ea typeface="+mn-ea"/>
          <a:cs typeface="Microsoft Sans Serif"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twitter.com/i/lists/1384663827959136260" TargetMode="Externa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medicine.yale.edu/cellbio/community/progressreports/" TargetMode="External"/><Relationship Id="rId1" Type="http://schemas.openxmlformats.org/officeDocument/2006/relationships/slideLayout" Target="../slideLayouts/slideLayout30.xml"/><Relationship Id="rId4" Type="http://schemas.openxmlformats.org/officeDocument/2006/relationships/hyperlink" Target="https://doi.org/10.1083/jcb.20180910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medicine.yale.edu/cellbio/community/beyondbench/" TargetMode="External"/><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medicine.yale.edu/cellbio/community/retreat/" TargetMode="External"/><Relationship Id="rId1" Type="http://schemas.openxmlformats.org/officeDocument/2006/relationships/slideLayout" Target="../slideLayouts/slideLayout30.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0.xml"/><Relationship Id="rId5" Type="http://schemas.openxmlformats.org/officeDocument/2006/relationships/hyperlink" Target="https://your.yale.edu/work-yale/benefits" TargetMode="External"/><Relationship Id="rId4" Type="http://schemas.openxmlformats.org/officeDocument/2006/relationships/hyperlink" Target="https://yalehealth.yale.edu/coverag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medicine.yale.edu/diversity/" TargetMode="Externa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yalesurvey.ca1.qualtrics.com/jfe/form/SV_aeFUiUNIcEeDKQe" TargetMode="External"/><Relationship Id="rId1" Type="http://schemas.openxmlformats.org/officeDocument/2006/relationships/slideLayout" Target="../slideLayouts/slideLayout30.xml"/><Relationship Id="rId6" Type="http://schemas.openxmlformats.org/officeDocument/2006/relationships/hyperlink" Target="mailto:julia.vonblume@yale.edu" TargetMode="External"/><Relationship Id="rId5" Type="http://schemas.openxmlformats.org/officeDocument/2006/relationships/hyperlink" Target="mailto:yongli.zhang@yale.edu" TargetMode="Externa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8" Type="http://schemas.openxmlformats.org/officeDocument/2006/relationships/hyperlink" Target="https://mailman.yale.edu/mailman/listinfo/cryoem-journalclub" TargetMode="External"/><Relationship Id="rId3" Type="http://schemas.openxmlformats.org/officeDocument/2006/relationships/hyperlink" Target="https://gumi.yura.yale.edu" TargetMode="External"/><Relationship Id="rId7" Type="http://schemas.openxmlformats.org/officeDocument/2006/relationships/hyperlink" Target="https://mailman.yale.edu/mailman/listinfo/yalecytoskeletonclub" TargetMode="External"/><Relationship Id="rId2" Type="http://schemas.openxmlformats.org/officeDocument/2006/relationships/hyperlink" Target="https://gsas.yale.edu/resources-students/advising-mentoring" TargetMode="External"/><Relationship Id="rId1" Type="http://schemas.openxmlformats.org/officeDocument/2006/relationships/slideLayout" Target="../slideLayouts/slideLayout30.xml"/><Relationship Id="rId6" Type="http://schemas.openxmlformats.org/officeDocument/2006/relationships/hyperlink" Target="https://medicine.yale.edu/bbs/diversity/events/" TargetMode="External"/><Relationship Id="rId5" Type="http://schemas.openxmlformats.org/officeDocument/2006/relationships/hyperlink" Target="https://wisay.sites.yale.edu/mentoring" TargetMode="External"/><Relationship Id="rId4" Type="http://schemas.openxmlformats.org/officeDocument/2006/relationships/hyperlink" Target="https://docs.google.com/forms/d/e/1FAIpQLSeM2mC1pX_Iz1L1fYC3-d8A-78GHV6-4nFIysv_ydyasSWMZQ/viewfor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hyperlink" Target="https://events.newhavenindependent.org" TargetMode="External"/><Relationship Id="rId2" Type="http://schemas.openxmlformats.org/officeDocument/2006/relationships/image" Target="../media/image58.jpeg"/><Relationship Id="rId1" Type="http://schemas.openxmlformats.org/officeDocument/2006/relationships/slideLayout" Target="../slideLayouts/slideLayout30.xml"/><Relationship Id="rId4" Type="http://schemas.openxmlformats.org/officeDocument/2006/relationships/hyperlink" Target="https://communications.yale.edu/news-events-publication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your.yale.edu/yale-links" TargetMode="External"/><Relationship Id="rId1" Type="http://schemas.openxmlformats.org/officeDocument/2006/relationships/slideLayout" Target="../slideLayouts/slideLayout30.xml"/><Relationship Id="rId4" Type="http://schemas.openxmlformats.org/officeDocument/2006/relationships/hyperlink" Target="https://www.nature.com/articles/s41467-020-17523-8"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medicine.yale.edu/diversity/initiatives/" TargetMode="External"/><Relationship Id="rId2" Type="http://schemas.openxmlformats.org/officeDocument/2006/relationships/hyperlink" Target="https://medicine.yale.edu/cellbio/dei/" TargetMode="Externa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image" Target="../media/image8.jpeg"/><Relationship Id="rId21" Type="http://schemas.openxmlformats.org/officeDocument/2006/relationships/image" Target="../media/image26.jpe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jpeg"/><Relationship Id="rId2" Type="http://schemas.openxmlformats.org/officeDocument/2006/relationships/image" Target="../media/image7.jpeg"/><Relationship Id="rId16" Type="http://schemas.openxmlformats.org/officeDocument/2006/relationships/image" Target="../media/image21.jpeg"/><Relationship Id="rId20" Type="http://schemas.openxmlformats.org/officeDocument/2006/relationships/image" Target="../media/image25.jpeg"/><Relationship Id="rId1" Type="http://schemas.openxmlformats.org/officeDocument/2006/relationships/slideLayout" Target="../slideLayouts/slideLayout30.xml"/><Relationship Id="rId6" Type="http://schemas.openxmlformats.org/officeDocument/2006/relationships/image" Target="../media/image11.jpeg"/><Relationship Id="rId11" Type="http://schemas.openxmlformats.org/officeDocument/2006/relationships/image" Target="../media/image16.jpeg"/><Relationship Id="rId24" Type="http://schemas.openxmlformats.org/officeDocument/2006/relationships/image" Target="../media/image29.jpeg"/><Relationship Id="rId5" Type="http://schemas.openxmlformats.org/officeDocument/2006/relationships/image" Target="../media/image10.jpeg"/><Relationship Id="rId15" Type="http://schemas.openxmlformats.org/officeDocument/2006/relationships/image" Target="../media/image20.jpeg"/><Relationship Id="rId23" Type="http://schemas.openxmlformats.org/officeDocument/2006/relationships/image" Target="../media/image28.jpe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 Id="rId22"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hyperlink" Target="https://medicine.yale.edu/cellbio/people/administration" TargetMode="External"/><Relationship Id="rId2" Type="http://schemas.openxmlformats.org/officeDocument/2006/relationships/image" Target="../media/image30.png"/><Relationship Id="rId1" Type="http://schemas.openxmlformats.org/officeDocument/2006/relationships/slideLayout" Target="../slideLayouts/slideLayout30.xml"/><Relationship Id="rId6" Type="http://schemas.openxmlformats.org/officeDocument/2006/relationships/hyperlink" Target="https://medicine.yale.edu/cellbio/people/administration/"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prod.admin.profile.yale.edu" TargetMode="External"/><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mailto:wendy.debenedetto@yale.edu" TargetMode="External"/><Relationship Id="rId7" Type="http://schemas.openxmlformats.org/officeDocument/2006/relationships/image" Target="../media/image40.png"/><Relationship Id="rId2" Type="http://schemas.openxmlformats.org/officeDocument/2006/relationships/hyperlink" Target="https://subscribe.yale.edu/login?returnURL=https://subscribe.yale.edu" TargetMode="External"/><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hyperlink" Target="mailto:lisa.crotty@yale.edu" TargetMode="External"/><Relationship Id="rId4" Type="http://schemas.openxmlformats.org/officeDocument/2006/relationships/hyperlink" Target="mailto:emily.dering@yale.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join.slack.com/t/ysmcellbiotra-zof1866/shared_invite/zt-nl3omw0i-FZ3te5uborYrsRxesUc7wA" TargetMode="External"/><Relationship Id="rId1" Type="http://schemas.openxmlformats.org/officeDocument/2006/relationships/slideLayout" Target="../slideLayouts/slideLayout30.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500 v.jpg" descr="1500 v.jpg">
            <a:extLst>
              <a:ext uri="{FF2B5EF4-FFF2-40B4-BE49-F238E27FC236}">
                <a16:creationId xmlns:a16="http://schemas.microsoft.com/office/drawing/2014/main" id="{D1FDB3A5-D99E-457E-8107-CA2B54E72C04}"/>
              </a:ext>
            </a:extLst>
          </p:cNvPr>
          <p:cNvPicPr>
            <a:picLocks/>
          </p:cNvPicPr>
          <p:nvPr/>
        </p:nvPicPr>
        <p:blipFill>
          <a:blip r:embed="rId2"/>
          <a:srcRect t="21127" b="21127"/>
          <a:stretch>
            <a:fillRect/>
          </a:stretch>
        </p:blipFill>
        <p:spPr>
          <a:xfrm>
            <a:off x="380999" y="1323975"/>
            <a:ext cx="11430001" cy="4600851"/>
          </a:xfrm>
          <a:prstGeom prst="rect">
            <a:avLst/>
          </a:prstGeom>
        </p:spPr>
      </p:pic>
      <p:sp>
        <p:nvSpPr>
          <p:cNvPr id="4" name="Title 2">
            <a:extLst>
              <a:ext uri="{FF2B5EF4-FFF2-40B4-BE49-F238E27FC236}">
                <a16:creationId xmlns:a16="http://schemas.microsoft.com/office/drawing/2014/main" id="{817A2757-48D6-BF44-93F2-840354A21344}"/>
              </a:ext>
            </a:extLst>
          </p:cNvPr>
          <p:cNvSpPr>
            <a:spLocks noGrp="1"/>
          </p:cNvSpPr>
          <p:nvPr>
            <p:ph type="title"/>
          </p:nvPr>
        </p:nvSpPr>
        <p:spPr>
          <a:xfrm>
            <a:off x="654274" y="587734"/>
            <a:ext cx="10828420" cy="507831"/>
          </a:xfrm>
        </p:spPr>
        <p:txBody>
          <a:bodyPr/>
          <a:lstStyle/>
          <a:p>
            <a:pPr algn="ctr"/>
            <a:r>
              <a:rPr lang="en-US" sz="5200" dirty="0"/>
              <a:t>Welcome to YSM’s Dept. of Cell Biology</a:t>
            </a:r>
            <a:br>
              <a:rPr lang="en-US" dirty="0"/>
            </a:br>
            <a:endParaRPr lang="en-US" dirty="0"/>
          </a:p>
        </p:txBody>
      </p:sp>
      <p:sp>
        <p:nvSpPr>
          <p:cNvPr id="5" name="TextBox 4">
            <a:extLst>
              <a:ext uri="{FF2B5EF4-FFF2-40B4-BE49-F238E27FC236}">
                <a16:creationId xmlns:a16="http://schemas.microsoft.com/office/drawing/2014/main" id="{F76C17D9-8237-4C2B-8847-A9E0A3D4F097}"/>
              </a:ext>
            </a:extLst>
          </p:cNvPr>
          <p:cNvSpPr txBox="1"/>
          <p:nvPr/>
        </p:nvSpPr>
        <p:spPr>
          <a:xfrm>
            <a:off x="380999" y="5896531"/>
            <a:ext cx="6096000" cy="307777"/>
          </a:xfrm>
          <a:prstGeom prst="rect">
            <a:avLst/>
          </a:prstGeom>
          <a:noFill/>
        </p:spPr>
        <p:txBody>
          <a:bodyPr wrap="square">
            <a:spAutoFit/>
          </a:bodyPr>
          <a:lstStyle/>
          <a:p>
            <a:r>
              <a:rPr lang="en-US" sz="1400" dirty="0">
                <a:solidFill>
                  <a:schemeClr val="bg1"/>
                </a:solidFill>
                <a:latin typeface="YaleNew" panose="02000602050000020003" pitchFamily="50" charset="0"/>
              </a:rPr>
              <a:t>From George E. Palade EM Slide Collection </a:t>
            </a:r>
          </a:p>
        </p:txBody>
      </p:sp>
    </p:spTree>
    <p:extLst>
      <p:ext uri="{BB962C8B-B14F-4D97-AF65-F5344CB8AC3E}">
        <p14:creationId xmlns:p14="http://schemas.microsoft.com/office/powerpoint/2010/main" val="17740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ke sure to stay in touch with with…"/>
          <p:cNvSpPr txBox="1"/>
          <p:nvPr/>
        </p:nvSpPr>
        <p:spPr>
          <a:xfrm>
            <a:off x="1359935" y="447472"/>
            <a:ext cx="9472143"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Make sure to stay in touch with…</a:t>
            </a:r>
          </a:p>
        </p:txBody>
      </p:sp>
      <p:sp>
        <p:nvSpPr>
          <p:cNvPr id="4" name="A great way to see what your colleagues are working on and to have the department highlight your work!…"/>
          <p:cNvSpPr txBox="1"/>
          <p:nvPr/>
        </p:nvSpPr>
        <p:spPr>
          <a:xfrm>
            <a:off x="325140" y="2319086"/>
            <a:ext cx="4395051" cy="3323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50000"/>
              </a:lnSpc>
              <a:defRPr sz="2000">
                <a:latin typeface="Helvetica Neue"/>
                <a:ea typeface="Helvetica Neue"/>
                <a:cs typeface="Helvetica Neue"/>
                <a:sym typeface="Helvetica Neue"/>
              </a:defRPr>
            </a:pPr>
            <a:r>
              <a:rPr dirty="0">
                <a:solidFill>
                  <a:schemeClr val="bg1"/>
                </a:solidFill>
                <a:latin typeface="YaleNew" panose="02000602050000020003" pitchFamily="50" charset="0"/>
              </a:rPr>
              <a:t>A great way to see what your colleagues are working on and to have the department highlight your work!</a:t>
            </a:r>
            <a:endParaRPr lang="en-US" dirty="0">
              <a:solidFill>
                <a:schemeClr val="bg1"/>
              </a:solidFill>
              <a:latin typeface="YaleNew" panose="02000602050000020003" pitchFamily="50" charset="0"/>
            </a:endParaRPr>
          </a:p>
          <a:p>
            <a:pPr algn="ctr">
              <a:lnSpc>
                <a:spcPct val="150000"/>
              </a:lnSpc>
              <a:defRPr sz="2000">
                <a:latin typeface="Helvetica Neue"/>
                <a:ea typeface="Helvetica Neue"/>
                <a:cs typeface="Helvetica Neue"/>
                <a:sym typeface="Helvetica Neue"/>
              </a:defRPr>
            </a:pPr>
            <a:endParaRPr dirty="0">
              <a:solidFill>
                <a:schemeClr val="bg1"/>
              </a:solidFill>
              <a:latin typeface="YaleNew" panose="02000602050000020003" pitchFamily="50" charset="0"/>
            </a:endParaRPr>
          </a:p>
          <a:p>
            <a:pPr algn="ctr">
              <a:lnSpc>
                <a:spcPct val="150000"/>
              </a:lnSpc>
              <a:defRPr sz="2000">
                <a:latin typeface="Helvetica Neue"/>
                <a:ea typeface="Helvetica Neue"/>
                <a:cs typeface="Helvetica Neue"/>
                <a:sym typeface="Helvetica Neue"/>
              </a:defRPr>
            </a:pPr>
            <a:r>
              <a:rPr dirty="0">
                <a:solidFill>
                  <a:schemeClr val="bg1"/>
                </a:solidFill>
                <a:latin typeface="YaleNew" panose="02000602050000020003" pitchFamily="50" charset="0"/>
              </a:rPr>
              <a:t>Click </a:t>
            </a:r>
            <a:r>
              <a:rPr u="sng" dirty="0">
                <a:solidFill>
                  <a:schemeClr val="bg1"/>
                </a:solidFill>
                <a:uFill>
                  <a:solidFill>
                    <a:srgbClr val="0563C1"/>
                  </a:solidFill>
                </a:uFill>
                <a:latin typeface="YaleNew" panose="02000602050000020003" pitchFamily="50" charset="0"/>
                <a:hlinkClick r:id="rId2"/>
              </a:rPr>
              <a:t>here</a:t>
            </a:r>
            <a:r>
              <a:rPr dirty="0">
                <a:solidFill>
                  <a:schemeClr val="bg1"/>
                </a:solidFill>
                <a:latin typeface="YaleNew" panose="02000602050000020003" pitchFamily="50" charset="0"/>
              </a:rPr>
              <a:t> to see a list of all the Cell Biology labs in our department that are on Twitter!</a:t>
            </a:r>
          </a:p>
        </p:txBody>
      </p:sp>
      <p:sp>
        <p:nvSpPr>
          <p:cNvPr id="5" name="Twitter"/>
          <p:cNvSpPr txBox="1"/>
          <p:nvPr/>
        </p:nvSpPr>
        <p:spPr>
          <a:xfrm>
            <a:off x="1903163" y="1474235"/>
            <a:ext cx="1373437" cy="561341"/>
          </a:xfrm>
          <a:prstGeom prst="rect">
            <a:avLst/>
          </a:prstGeom>
          <a:solidFill>
            <a:srgbClr val="00A9E0"/>
          </a:solidFill>
          <a:ln w="12700">
            <a:solidFill>
              <a:srgbClr val="00548B"/>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000">
                <a:solidFill>
                  <a:srgbClr val="FFFFFF"/>
                </a:solidFill>
              </a:defRPr>
            </a:lvl1pPr>
          </a:lstStyle>
          <a:p>
            <a:pPr algn="ctr"/>
            <a:r>
              <a:rPr dirty="0">
                <a:latin typeface="YaleNew" panose="02000602050000020003" pitchFamily="50" charset="0"/>
              </a:rPr>
              <a:t>Twitter</a:t>
            </a:r>
          </a:p>
        </p:txBody>
      </p:sp>
      <p:grpSp>
        <p:nvGrpSpPr>
          <p:cNvPr id="6" name="Screen Shot 2021-04-20 at 8.05.32 PM.png"/>
          <p:cNvGrpSpPr/>
          <p:nvPr/>
        </p:nvGrpSpPr>
        <p:grpSpPr>
          <a:xfrm>
            <a:off x="5276705" y="1709674"/>
            <a:ext cx="6567107" cy="4271905"/>
            <a:chOff x="0" y="0"/>
            <a:chExt cx="6567106" cy="4271904"/>
          </a:xfrm>
        </p:grpSpPr>
        <p:pic>
          <p:nvPicPr>
            <p:cNvPr id="7" name="Screen Shot 2021-04-20 at 8.05.32 PM.png" descr="Screen Shot 2021-04-20 at 8.05.32 PM.png"/>
            <p:cNvPicPr>
              <a:picLocks noChangeAspect="1"/>
            </p:cNvPicPr>
            <p:nvPr/>
          </p:nvPicPr>
          <p:blipFill>
            <a:blip r:embed="rId3"/>
            <a:srcRect l="1424" r="3188"/>
            <a:stretch>
              <a:fillRect/>
            </a:stretch>
          </p:blipFill>
          <p:spPr>
            <a:xfrm>
              <a:off x="203200" y="224568"/>
              <a:ext cx="6160706" cy="3784669"/>
            </a:xfrm>
            <a:prstGeom prst="rect">
              <a:avLst/>
            </a:prstGeom>
            <a:ln>
              <a:noFill/>
            </a:ln>
            <a:effectLst/>
          </p:spPr>
        </p:pic>
        <p:pic>
          <p:nvPicPr>
            <p:cNvPr id="8" name="Screen Shot 2021-04-20 at 8.05.32 PM.png" descr="Screen Shot 2021-04-20 at 8.05.32 PM.png"/>
            <p:cNvPicPr>
              <a:picLocks/>
            </p:cNvPicPr>
            <p:nvPr/>
          </p:nvPicPr>
          <p:blipFill>
            <a:blip r:embed="rId4"/>
            <a:stretch>
              <a:fillRect/>
            </a:stretch>
          </p:blipFill>
          <p:spPr>
            <a:xfrm>
              <a:off x="-1" y="0"/>
              <a:ext cx="6567108" cy="4271905"/>
            </a:xfrm>
            <a:prstGeom prst="rect">
              <a:avLst/>
            </a:prstGeom>
            <a:effectLst/>
          </p:spPr>
        </p:pic>
      </p:grpSp>
    </p:spTree>
    <p:extLst>
      <p:ext uri="{BB962C8B-B14F-4D97-AF65-F5344CB8AC3E}">
        <p14:creationId xmlns:p14="http://schemas.microsoft.com/office/powerpoint/2010/main" val="2118185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hat do we do in the department?"/>
          <p:cNvSpPr txBox="1"/>
          <p:nvPr/>
        </p:nvSpPr>
        <p:spPr>
          <a:xfrm>
            <a:off x="1295719" y="495006"/>
            <a:ext cx="9600575"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What do we do in the department?</a:t>
            </a:r>
          </a:p>
        </p:txBody>
      </p:sp>
      <p:sp>
        <p:nvSpPr>
          <p:cNvPr id="4" name="Research in Progress (RIP) Talks"/>
          <p:cNvSpPr txBox="1"/>
          <p:nvPr/>
        </p:nvSpPr>
        <p:spPr>
          <a:xfrm>
            <a:off x="7492627" y="1607661"/>
            <a:ext cx="3362649" cy="1015663"/>
          </a:xfrm>
          <a:prstGeom prst="rect">
            <a:avLst/>
          </a:prstGeom>
          <a:solidFill>
            <a:schemeClr val="accent6"/>
          </a:solidFill>
          <a:ln w="12700">
            <a:solidFill>
              <a:srgbClr val="00548B"/>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a:solidFill>
                  <a:srgbClr val="FFFFFF"/>
                </a:solidFill>
              </a:defRPr>
            </a:lvl1pPr>
          </a:lstStyle>
          <a:p>
            <a:pPr algn="ctr"/>
            <a:r>
              <a:rPr dirty="0">
                <a:latin typeface="YaleNew" panose="02000602050000020003" pitchFamily="50" charset="0"/>
              </a:rPr>
              <a:t>Research in Progress </a:t>
            </a:r>
            <a:endParaRPr lang="en-US" dirty="0">
              <a:latin typeface="YaleNew" panose="02000602050000020003" pitchFamily="50" charset="0"/>
            </a:endParaRPr>
          </a:p>
          <a:p>
            <a:pPr algn="ctr"/>
            <a:r>
              <a:rPr dirty="0">
                <a:latin typeface="YaleNew" panose="02000602050000020003" pitchFamily="50" charset="0"/>
              </a:rPr>
              <a:t>(RIP) Talks</a:t>
            </a:r>
          </a:p>
        </p:txBody>
      </p:sp>
      <p:sp>
        <p:nvSpPr>
          <p:cNvPr id="5" name="Come see what your colleagues have been up to and share your own work!…"/>
          <p:cNvSpPr txBox="1"/>
          <p:nvPr/>
        </p:nvSpPr>
        <p:spPr>
          <a:xfrm>
            <a:off x="6599518" y="2920882"/>
            <a:ext cx="5148868"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a:pPr>
            <a:r>
              <a:rPr dirty="0">
                <a:solidFill>
                  <a:schemeClr val="bg1"/>
                </a:solidFill>
                <a:latin typeface="YaleNew" panose="02000602050000020003" pitchFamily="50" charset="0"/>
              </a:rPr>
              <a:t>Come see what your colleagues have been up to and share your own work!</a:t>
            </a:r>
          </a:p>
          <a:p>
            <a:pPr algn="ctr">
              <a:defRPr sz="3200"/>
            </a:pPr>
            <a:endParaRPr dirty="0">
              <a:solidFill>
                <a:schemeClr val="bg1"/>
              </a:solidFill>
              <a:latin typeface="YaleNew" panose="02000602050000020003" pitchFamily="50" charset="0"/>
            </a:endParaRPr>
          </a:p>
          <a:p>
            <a:pPr algn="ctr">
              <a:defRPr sz="3200"/>
            </a:pPr>
            <a:r>
              <a:rPr dirty="0">
                <a:solidFill>
                  <a:schemeClr val="bg1"/>
                </a:solidFill>
                <a:latin typeface="YaleNew" panose="02000602050000020003" pitchFamily="50" charset="0"/>
              </a:rPr>
              <a:t>Check out the schedule </a:t>
            </a:r>
            <a:r>
              <a:rPr u="sng" dirty="0">
                <a:solidFill>
                  <a:schemeClr val="bg1"/>
                </a:solidFill>
                <a:uFill>
                  <a:solidFill>
                    <a:srgbClr val="0563C1"/>
                  </a:solidFill>
                </a:uFill>
                <a:latin typeface="YaleNew" panose="02000602050000020003" pitchFamily="50" charset="0"/>
                <a:hlinkClick r:id="rId2">
                  <a:extLst>
                    <a:ext uri="{A12FA001-AC4F-418D-AE19-62706E023703}">
                      <ahyp:hlinkClr xmlns:ahyp="http://schemas.microsoft.com/office/drawing/2018/hyperlinkcolor" val="tx"/>
                    </a:ext>
                  </a:extLst>
                </a:hlinkClick>
              </a:rPr>
              <a:t>here</a:t>
            </a:r>
            <a:r>
              <a:rPr dirty="0">
                <a:solidFill>
                  <a:schemeClr val="bg1"/>
                </a:solidFill>
                <a:latin typeface="YaleNew" panose="02000602050000020003" pitchFamily="50" charset="0"/>
              </a:rPr>
              <a:t>!</a:t>
            </a:r>
          </a:p>
        </p:txBody>
      </p:sp>
      <p:pic>
        <p:nvPicPr>
          <p:cNvPr id="6" name="Picture 5">
            <a:extLst>
              <a:ext uri="{FF2B5EF4-FFF2-40B4-BE49-F238E27FC236}">
                <a16:creationId xmlns:a16="http://schemas.microsoft.com/office/drawing/2014/main" id="{9A6E712E-40E6-FB4A-BB2A-22125B509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64" y="1600200"/>
            <a:ext cx="6162120" cy="3846656"/>
          </a:xfrm>
          <a:prstGeom prst="rect">
            <a:avLst/>
          </a:prstGeom>
        </p:spPr>
      </p:pic>
      <p:sp>
        <p:nvSpPr>
          <p:cNvPr id="7" name="Rectangle 6">
            <a:extLst>
              <a:ext uri="{FF2B5EF4-FFF2-40B4-BE49-F238E27FC236}">
                <a16:creationId xmlns:a16="http://schemas.microsoft.com/office/drawing/2014/main" id="{ABA771F9-5076-7D40-9D51-15D88D20F764}"/>
              </a:ext>
            </a:extLst>
          </p:cNvPr>
          <p:cNvSpPr/>
          <p:nvPr/>
        </p:nvSpPr>
        <p:spPr>
          <a:xfrm>
            <a:off x="258482" y="5458788"/>
            <a:ext cx="6244502" cy="646331"/>
          </a:xfrm>
          <a:prstGeom prst="rect">
            <a:avLst/>
          </a:prstGeom>
        </p:spPr>
        <p:txBody>
          <a:bodyPr wrap="square">
            <a:spAutoFit/>
          </a:bodyPr>
          <a:lstStyle/>
          <a:p>
            <a:r>
              <a:rPr lang="en-US" sz="1200" dirty="0">
                <a:solidFill>
                  <a:schemeClr val="bg1"/>
                </a:solidFill>
                <a:latin typeface="YaleNew" panose="02000602050000020003" pitchFamily="50" charset="0"/>
              </a:rPr>
              <a:t>3D fluorescence super-resolution image of the endoplasmic reticulum </a:t>
            </a:r>
            <a:br>
              <a:rPr lang="en-US" sz="1200" dirty="0">
                <a:solidFill>
                  <a:schemeClr val="bg1"/>
                </a:solidFill>
                <a:latin typeface="YaleNew" panose="02000602050000020003" pitchFamily="50" charset="0"/>
              </a:rPr>
            </a:br>
            <a:r>
              <a:rPr lang="en-US" sz="1200" dirty="0">
                <a:solidFill>
                  <a:schemeClr val="bg1"/>
                </a:solidFill>
                <a:latin typeface="YaleNew" panose="02000602050000020003" pitchFamily="50" charset="0"/>
              </a:rPr>
              <a:t>by the Bewersdorf lab in collaboration with the Bahmanyar lab. </a:t>
            </a:r>
            <a:br>
              <a:rPr lang="en-US" sz="1200" dirty="0">
                <a:solidFill>
                  <a:schemeClr val="bg1"/>
                </a:solidFill>
                <a:latin typeface="YaleNew" panose="02000602050000020003" pitchFamily="50" charset="0"/>
              </a:rPr>
            </a:br>
            <a:r>
              <a:rPr lang="en-US" sz="1200" dirty="0">
                <a:solidFill>
                  <a:schemeClr val="bg1"/>
                </a:solidFill>
                <a:latin typeface="YaleNew" panose="02000602050000020003" pitchFamily="50" charset="0"/>
              </a:rPr>
              <a:t>(Schroeder et al., J. Cell Biol. 2019; </a:t>
            </a:r>
            <a:r>
              <a:rPr lang="en-US" sz="1200" dirty="0">
                <a:solidFill>
                  <a:schemeClr val="bg1"/>
                </a:solidFill>
                <a:latin typeface="YaleNew" panose="02000602050000020003" pitchFamily="50" charset="0"/>
                <a:hlinkClick r:id="rId4">
                  <a:extLst>
                    <a:ext uri="{A12FA001-AC4F-418D-AE19-62706E023703}">
                      <ahyp:hlinkClr xmlns:ahyp="http://schemas.microsoft.com/office/drawing/2018/hyperlinkcolor" val="tx"/>
                    </a:ext>
                  </a:extLst>
                </a:hlinkClick>
              </a:rPr>
              <a:t>https://doi.org/10.1083/jcb.201809107</a:t>
            </a:r>
            <a:r>
              <a:rPr lang="en-US" sz="1200" dirty="0">
                <a:solidFill>
                  <a:schemeClr val="bg1"/>
                </a:solidFill>
                <a:latin typeface="YaleNew" panose="02000602050000020003" pitchFamily="50" charset="0"/>
              </a:rPr>
              <a:t>)</a:t>
            </a:r>
          </a:p>
        </p:txBody>
      </p:sp>
    </p:spTree>
    <p:extLst>
      <p:ext uri="{BB962C8B-B14F-4D97-AF65-F5344CB8AC3E}">
        <p14:creationId xmlns:p14="http://schemas.microsoft.com/office/powerpoint/2010/main" val="968019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hat do we do in the department?"/>
          <p:cNvSpPr txBox="1"/>
          <p:nvPr/>
        </p:nvSpPr>
        <p:spPr>
          <a:xfrm>
            <a:off x="1295719" y="447472"/>
            <a:ext cx="9600575"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What do we do in the department?</a:t>
            </a:r>
          </a:p>
        </p:txBody>
      </p:sp>
      <p:sp>
        <p:nvSpPr>
          <p:cNvPr id="4" name="Monthly seminars hosted by the department on skills you need to succeed!…"/>
          <p:cNvSpPr txBox="1"/>
          <p:nvPr/>
        </p:nvSpPr>
        <p:spPr>
          <a:xfrm>
            <a:off x="879966" y="2819282"/>
            <a:ext cx="5148868" cy="3539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a:pPr>
            <a:r>
              <a:rPr dirty="0">
                <a:solidFill>
                  <a:schemeClr val="bg1"/>
                </a:solidFill>
                <a:latin typeface="YaleNew" panose="02000602050000020003" pitchFamily="50" charset="0"/>
              </a:rPr>
              <a:t>Monthly seminars hosted by the department on skills you need to succeed!</a:t>
            </a:r>
          </a:p>
          <a:p>
            <a:pPr algn="ctr">
              <a:defRPr sz="3200"/>
            </a:pPr>
            <a:endParaRPr dirty="0">
              <a:solidFill>
                <a:schemeClr val="bg1"/>
              </a:solidFill>
              <a:latin typeface="YaleNew" panose="02000602050000020003" pitchFamily="50" charset="0"/>
            </a:endParaRPr>
          </a:p>
          <a:p>
            <a:pPr algn="ctr">
              <a:defRPr sz="3200"/>
            </a:pPr>
            <a:r>
              <a:rPr dirty="0">
                <a:solidFill>
                  <a:schemeClr val="bg1"/>
                </a:solidFill>
                <a:latin typeface="YaleNew" panose="02000602050000020003" pitchFamily="50" charset="0"/>
              </a:rPr>
              <a:t>Check out the schedule </a:t>
            </a:r>
            <a:r>
              <a:rPr lang="en-US" dirty="0">
                <a:solidFill>
                  <a:schemeClr val="bg1"/>
                </a:solidFill>
                <a:latin typeface="YaleNew" panose="02000602050000020003" pitchFamily="50" charset="0"/>
              </a:rPr>
              <a:t>and contact if you would like to be involved </a:t>
            </a:r>
            <a:r>
              <a:rPr u="sng" dirty="0">
                <a:solidFill>
                  <a:schemeClr val="bg1"/>
                </a:solidFill>
                <a:uFill>
                  <a:solidFill>
                    <a:srgbClr val="0563C1"/>
                  </a:solidFill>
                </a:uFill>
                <a:latin typeface="YaleNew" panose="02000602050000020003" pitchFamily="50" charset="0"/>
                <a:hlinkClick r:id="rId2">
                  <a:extLst>
                    <a:ext uri="{A12FA001-AC4F-418D-AE19-62706E023703}">
                      <ahyp:hlinkClr xmlns:ahyp="http://schemas.microsoft.com/office/drawing/2018/hyperlinkcolor" val="tx"/>
                    </a:ext>
                  </a:extLst>
                </a:hlinkClick>
              </a:rPr>
              <a:t>here</a:t>
            </a:r>
            <a:r>
              <a:rPr dirty="0">
                <a:solidFill>
                  <a:schemeClr val="bg1"/>
                </a:solidFill>
                <a:latin typeface="YaleNew" panose="02000602050000020003" pitchFamily="50" charset="0"/>
              </a:rPr>
              <a:t>!</a:t>
            </a:r>
            <a:endParaRPr lang="en-US" dirty="0">
              <a:solidFill>
                <a:schemeClr val="bg1"/>
              </a:solidFill>
              <a:latin typeface="YaleNew" panose="02000602050000020003" pitchFamily="50" charset="0"/>
            </a:endParaRPr>
          </a:p>
        </p:txBody>
      </p:sp>
      <p:sp>
        <p:nvSpPr>
          <p:cNvPr id="5" name="Beyond the Bench Seminars"/>
          <p:cNvSpPr txBox="1"/>
          <p:nvPr/>
        </p:nvSpPr>
        <p:spPr>
          <a:xfrm>
            <a:off x="981522" y="1733223"/>
            <a:ext cx="4945756" cy="561341"/>
          </a:xfrm>
          <a:prstGeom prst="rect">
            <a:avLst/>
          </a:prstGeom>
          <a:solidFill>
            <a:schemeClr val="accent6"/>
          </a:solidFill>
          <a:ln w="12700">
            <a:solidFill>
              <a:srgbClr val="00548B"/>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a:solidFill>
                  <a:srgbClr val="FFFFFF"/>
                </a:solidFill>
              </a:defRPr>
            </a:lvl1pPr>
          </a:lstStyle>
          <a:p>
            <a:r>
              <a:rPr dirty="0"/>
              <a:t>Beyond the Bench Seminars</a:t>
            </a:r>
          </a:p>
        </p:txBody>
      </p:sp>
      <p:grpSp>
        <p:nvGrpSpPr>
          <p:cNvPr id="6" name="Screen Shot 2021-05-02 at 11.21.52 AM.png"/>
          <p:cNvGrpSpPr/>
          <p:nvPr/>
        </p:nvGrpSpPr>
        <p:grpSpPr>
          <a:xfrm>
            <a:off x="6468037" y="1726873"/>
            <a:ext cx="5314981" cy="4653283"/>
            <a:chOff x="0" y="0"/>
            <a:chExt cx="5314979" cy="4653282"/>
          </a:xfrm>
        </p:grpSpPr>
        <p:pic>
          <p:nvPicPr>
            <p:cNvPr id="7" name="Screen Shot 2021-05-02 at 11.21.52 AM.png" descr="Screen Shot 2021-05-02 at 11.21.52 AM.png"/>
            <p:cNvPicPr>
              <a:picLocks noChangeAspect="1"/>
            </p:cNvPicPr>
            <p:nvPr/>
          </p:nvPicPr>
          <p:blipFill>
            <a:blip r:embed="rId3"/>
            <a:stretch>
              <a:fillRect/>
            </a:stretch>
          </p:blipFill>
          <p:spPr>
            <a:xfrm>
              <a:off x="203200" y="203200"/>
              <a:ext cx="4908580" cy="4208783"/>
            </a:xfrm>
            <a:prstGeom prst="rect">
              <a:avLst/>
            </a:prstGeom>
            <a:ln>
              <a:noFill/>
            </a:ln>
            <a:effectLst/>
          </p:spPr>
        </p:pic>
        <p:pic>
          <p:nvPicPr>
            <p:cNvPr id="8" name="Screen Shot 2021-05-02 at 11.21.52 AM.png" descr="Screen Shot 2021-05-02 at 11.21.52 AM.png"/>
            <p:cNvPicPr>
              <a:picLocks/>
            </p:cNvPicPr>
            <p:nvPr/>
          </p:nvPicPr>
          <p:blipFill>
            <a:blip r:embed="rId4"/>
            <a:stretch>
              <a:fillRect/>
            </a:stretch>
          </p:blipFill>
          <p:spPr>
            <a:xfrm>
              <a:off x="0" y="0"/>
              <a:ext cx="5314980" cy="4653283"/>
            </a:xfrm>
            <a:prstGeom prst="rect">
              <a:avLst/>
            </a:prstGeom>
            <a:effectLst/>
          </p:spPr>
        </p:pic>
      </p:grpSp>
    </p:spTree>
    <p:extLst>
      <p:ext uri="{BB962C8B-B14F-4D97-AF65-F5344CB8AC3E}">
        <p14:creationId xmlns:p14="http://schemas.microsoft.com/office/powerpoint/2010/main" val="1840076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hat do we do in the department?"/>
          <p:cNvSpPr txBox="1"/>
          <p:nvPr/>
        </p:nvSpPr>
        <p:spPr>
          <a:xfrm>
            <a:off x="1067120" y="256760"/>
            <a:ext cx="9600575"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What do we do in the department?</a:t>
            </a:r>
          </a:p>
        </p:txBody>
      </p:sp>
      <p:sp>
        <p:nvSpPr>
          <p:cNvPr id="4" name="Two days every year where we dive into the science of the department and make new friends and collaborators!…"/>
          <p:cNvSpPr txBox="1"/>
          <p:nvPr/>
        </p:nvSpPr>
        <p:spPr>
          <a:xfrm>
            <a:off x="397367" y="2256037"/>
            <a:ext cx="5148868" cy="3539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a:pPr>
            <a:r>
              <a:rPr dirty="0">
                <a:solidFill>
                  <a:schemeClr val="bg1"/>
                </a:solidFill>
                <a:latin typeface="YaleNew" panose="02000602050000020003" pitchFamily="50" charset="0"/>
              </a:rPr>
              <a:t>Two days every year where we dive into the science of the department and make new friends and collaborators!</a:t>
            </a:r>
          </a:p>
          <a:p>
            <a:pPr algn="ctr">
              <a:defRPr sz="3200"/>
            </a:pPr>
            <a:endParaRPr dirty="0">
              <a:solidFill>
                <a:schemeClr val="bg1"/>
              </a:solidFill>
              <a:latin typeface="YaleNew" panose="02000602050000020003" pitchFamily="50" charset="0"/>
            </a:endParaRPr>
          </a:p>
          <a:p>
            <a:pPr algn="ctr">
              <a:defRPr sz="3200"/>
            </a:pPr>
            <a:r>
              <a:rPr dirty="0">
                <a:solidFill>
                  <a:schemeClr val="bg1"/>
                </a:solidFill>
                <a:latin typeface="YaleNew" panose="02000602050000020003" pitchFamily="50" charset="0"/>
              </a:rPr>
              <a:t>Check out the upcoming dates and old photos </a:t>
            </a:r>
            <a:r>
              <a:rPr u="sng" dirty="0">
                <a:solidFill>
                  <a:schemeClr val="bg1"/>
                </a:solidFill>
                <a:uFill>
                  <a:solidFill>
                    <a:srgbClr val="0563C1"/>
                  </a:solidFill>
                </a:uFill>
                <a:latin typeface="YaleNew" panose="02000602050000020003" pitchFamily="50" charset="0"/>
                <a:hlinkClick r:id="rId2">
                  <a:extLst>
                    <a:ext uri="{A12FA001-AC4F-418D-AE19-62706E023703}">
                      <ahyp:hlinkClr xmlns:ahyp="http://schemas.microsoft.com/office/drawing/2018/hyperlinkcolor" val="tx"/>
                    </a:ext>
                  </a:extLst>
                </a:hlinkClick>
              </a:rPr>
              <a:t>here</a:t>
            </a:r>
            <a:r>
              <a:rPr dirty="0">
                <a:solidFill>
                  <a:schemeClr val="bg1"/>
                </a:solidFill>
                <a:latin typeface="YaleNew" panose="02000602050000020003" pitchFamily="50" charset="0"/>
              </a:rPr>
              <a:t>!</a:t>
            </a:r>
          </a:p>
        </p:txBody>
      </p:sp>
      <p:sp>
        <p:nvSpPr>
          <p:cNvPr id="5" name="Annual Retreat"/>
          <p:cNvSpPr txBox="1"/>
          <p:nvPr/>
        </p:nvSpPr>
        <p:spPr>
          <a:xfrm>
            <a:off x="1642574" y="1483244"/>
            <a:ext cx="2658454" cy="561341"/>
          </a:xfrm>
          <a:prstGeom prst="rect">
            <a:avLst/>
          </a:prstGeom>
          <a:solidFill>
            <a:schemeClr val="accent6"/>
          </a:solidFill>
          <a:ln w="12700">
            <a:solidFill>
              <a:srgbClr val="00548B"/>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a:solidFill>
                  <a:srgbClr val="FFFFFF"/>
                </a:solidFill>
              </a:defRPr>
            </a:lvl1pPr>
          </a:lstStyle>
          <a:p>
            <a:r>
              <a:t>Annual Retreat</a:t>
            </a:r>
          </a:p>
        </p:txBody>
      </p:sp>
      <p:grpSp>
        <p:nvGrpSpPr>
          <p:cNvPr id="6" name="CB retreat photo 8_376728_51066_v1.jpg"/>
          <p:cNvGrpSpPr/>
          <p:nvPr/>
        </p:nvGrpSpPr>
        <p:grpSpPr>
          <a:xfrm>
            <a:off x="5842315" y="1536161"/>
            <a:ext cx="6015399" cy="4656232"/>
            <a:chOff x="0" y="0"/>
            <a:chExt cx="6015397" cy="4656230"/>
          </a:xfrm>
        </p:grpSpPr>
        <p:pic>
          <p:nvPicPr>
            <p:cNvPr id="7" name="CB retreat photo 8_376728_51066_v1.jpg" descr="CB retreat photo 8_376728_51066_v1.jpg"/>
            <p:cNvPicPr>
              <a:picLocks noChangeAspect="1"/>
            </p:cNvPicPr>
            <p:nvPr/>
          </p:nvPicPr>
          <p:blipFill>
            <a:blip r:embed="rId3"/>
            <a:srcRect l="13189" t="8443" r="13189" b="8443"/>
            <a:stretch>
              <a:fillRect/>
            </a:stretch>
          </p:blipFill>
          <p:spPr>
            <a:xfrm>
              <a:off x="203200" y="203200"/>
              <a:ext cx="5608998" cy="4211731"/>
            </a:xfrm>
            <a:prstGeom prst="rect">
              <a:avLst/>
            </a:prstGeom>
            <a:ln>
              <a:noFill/>
            </a:ln>
            <a:effectLst/>
          </p:spPr>
        </p:pic>
        <p:pic>
          <p:nvPicPr>
            <p:cNvPr id="8" name="CB retreat photo 8_376728_51066_v1.jpg" descr="CB retreat photo 8_376728_51066_v1.jpg"/>
            <p:cNvPicPr>
              <a:picLocks/>
            </p:cNvPicPr>
            <p:nvPr/>
          </p:nvPicPr>
          <p:blipFill>
            <a:blip r:embed="rId4"/>
            <a:stretch>
              <a:fillRect/>
            </a:stretch>
          </p:blipFill>
          <p:spPr>
            <a:xfrm>
              <a:off x="-1" y="0"/>
              <a:ext cx="6015399" cy="4656231"/>
            </a:xfrm>
            <a:prstGeom prst="rect">
              <a:avLst/>
            </a:prstGeom>
            <a:effectLst/>
          </p:spPr>
        </p:pic>
      </p:grpSp>
    </p:spTree>
    <p:extLst>
      <p:ext uri="{BB962C8B-B14F-4D97-AF65-F5344CB8AC3E}">
        <p14:creationId xmlns:p14="http://schemas.microsoft.com/office/powerpoint/2010/main" val="2712519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hat do we do in the department?"/>
          <p:cNvSpPr txBox="1"/>
          <p:nvPr/>
        </p:nvSpPr>
        <p:spPr>
          <a:xfrm>
            <a:off x="1370382" y="66956"/>
            <a:ext cx="9425848"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What do we do in the department?</a:t>
            </a:r>
          </a:p>
        </p:txBody>
      </p:sp>
      <p:sp>
        <p:nvSpPr>
          <p:cNvPr id="4" name="Once a month opportunities for you to grab a drink and make some new connections!…"/>
          <p:cNvSpPr txBox="1"/>
          <p:nvPr/>
        </p:nvSpPr>
        <p:spPr>
          <a:xfrm>
            <a:off x="6620046" y="2438766"/>
            <a:ext cx="5148869"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a:pPr>
            <a:r>
              <a:rPr dirty="0">
                <a:solidFill>
                  <a:schemeClr val="bg1"/>
                </a:solidFill>
                <a:latin typeface="YaleNew" panose="02000602050000020003" pitchFamily="50" charset="0"/>
              </a:rPr>
              <a:t>Once a month opportunities for you to grab a drink and make some new connections!</a:t>
            </a:r>
          </a:p>
          <a:p>
            <a:pPr algn="ctr">
              <a:defRPr sz="3200"/>
            </a:pPr>
            <a:endParaRPr dirty="0">
              <a:solidFill>
                <a:schemeClr val="bg1"/>
              </a:solidFill>
              <a:latin typeface="YaleNew" panose="02000602050000020003" pitchFamily="50" charset="0"/>
            </a:endParaRPr>
          </a:p>
          <a:p>
            <a:pPr algn="ctr">
              <a:defRPr sz="3200"/>
            </a:pPr>
            <a:r>
              <a:rPr dirty="0">
                <a:solidFill>
                  <a:schemeClr val="bg1"/>
                </a:solidFill>
                <a:latin typeface="YaleNew" panose="02000602050000020003" pitchFamily="50" charset="0"/>
              </a:rPr>
              <a:t>Look for invites via email!</a:t>
            </a:r>
          </a:p>
        </p:txBody>
      </p:sp>
      <p:sp>
        <p:nvSpPr>
          <p:cNvPr id="5" name="Happy Hours"/>
          <p:cNvSpPr txBox="1"/>
          <p:nvPr/>
        </p:nvSpPr>
        <p:spPr>
          <a:xfrm>
            <a:off x="7620000" y="1398911"/>
            <a:ext cx="3429783" cy="553998"/>
          </a:xfrm>
          <a:prstGeom prst="rect">
            <a:avLst/>
          </a:prstGeom>
          <a:solidFill>
            <a:schemeClr val="accent6"/>
          </a:solidFill>
          <a:ln w="12700">
            <a:solidFill>
              <a:srgbClr val="00548B"/>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a:solidFill>
                  <a:srgbClr val="FFFFFF"/>
                </a:solidFill>
              </a:defRPr>
            </a:lvl1pPr>
          </a:lstStyle>
          <a:p>
            <a:r>
              <a:rPr lang="en-US" dirty="0"/>
              <a:t>Department Socials</a:t>
            </a:r>
            <a:endParaRPr dirty="0"/>
          </a:p>
        </p:txBody>
      </p:sp>
      <p:pic>
        <p:nvPicPr>
          <p:cNvPr id="9" name="Picture 8" descr="A picture containing text&#10;&#10;Description automatically generated">
            <a:extLst>
              <a:ext uri="{FF2B5EF4-FFF2-40B4-BE49-F238E27FC236}">
                <a16:creationId xmlns:a16="http://schemas.microsoft.com/office/drawing/2014/main" id="{74E08E2A-52D1-921D-9179-FBA4EA97E356}"/>
              </a:ext>
            </a:extLst>
          </p:cNvPr>
          <p:cNvPicPr>
            <a:picLocks noChangeAspect="1"/>
          </p:cNvPicPr>
          <p:nvPr/>
        </p:nvPicPr>
        <p:blipFill>
          <a:blip r:embed="rId2"/>
          <a:stretch>
            <a:fillRect/>
          </a:stretch>
        </p:blipFill>
        <p:spPr>
          <a:xfrm>
            <a:off x="1370382" y="914400"/>
            <a:ext cx="4054003" cy="5400956"/>
          </a:xfrm>
          <a:prstGeom prst="rect">
            <a:avLst/>
          </a:prstGeom>
        </p:spPr>
      </p:pic>
    </p:spTree>
    <p:extLst>
      <p:ext uri="{BB962C8B-B14F-4D97-AF65-F5344CB8AC3E}">
        <p14:creationId xmlns:p14="http://schemas.microsoft.com/office/powerpoint/2010/main" val="1841829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our resources at Yale">
            <a:extLst>
              <a:ext uri="{FF2B5EF4-FFF2-40B4-BE49-F238E27FC236}">
                <a16:creationId xmlns:a16="http://schemas.microsoft.com/office/drawing/2014/main" id="{C80241D5-2DF2-4D22-907A-4F81DAC9AFAD}"/>
              </a:ext>
            </a:extLst>
          </p:cNvPr>
          <p:cNvSpPr txBox="1"/>
          <p:nvPr/>
        </p:nvSpPr>
        <p:spPr>
          <a:xfrm>
            <a:off x="3054951" y="447472"/>
            <a:ext cx="6082111"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Your resources at Yale</a:t>
            </a:r>
          </a:p>
        </p:txBody>
      </p:sp>
      <p:sp>
        <p:nvSpPr>
          <p:cNvPr id="4" name="Physical and mental health">
            <a:extLst>
              <a:ext uri="{FF2B5EF4-FFF2-40B4-BE49-F238E27FC236}">
                <a16:creationId xmlns:a16="http://schemas.microsoft.com/office/drawing/2014/main" id="{26E8C046-C853-42FE-96C0-38145F1772DC}"/>
              </a:ext>
            </a:extLst>
          </p:cNvPr>
          <p:cNvSpPr txBox="1"/>
          <p:nvPr/>
        </p:nvSpPr>
        <p:spPr>
          <a:xfrm>
            <a:off x="6965421" y="1558901"/>
            <a:ext cx="4218204" cy="553998"/>
          </a:xfrm>
          <a:prstGeom prst="rect">
            <a:avLst/>
          </a:prstGeom>
          <a:solidFill>
            <a:srgbClr val="00A9E0"/>
          </a:solidFill>
          <a:ln w="12700">
            <a:solidFill>
              <a:srgbClr val="00548B"/>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a:solidFill>
                  <a:srgbClr val="FFFFFF"/>
                </a:solidFill>
              </a:defRPr>
            </a:lvl1pPr>
          </a:lstStyle>
          <a:p>
            <a:r>
              <a:rPr dirty="0">
                <a:latin typeface="YaleNew" panose="02000602050000020003" pitchFamily="50" charset="0"/>
              </a:rPr>
              <a:t>Physical and mental health</a:t>
            </a:r>
          </a:p>
        </p:txBody>
      </p:sp>
      <p:grpSp>
        <p:nvGrpSpPr>
          <p:cNvPr id="5" name="2010_08_26_15-35-39_dsc_5601.jpg">
            <a:extLst>
              <a:ext uri="{FF2B5EF4-FFF2-40B4-BE49-F238E27FC236}">
                <a16:creationId xmlns:a16="http://schemas.microsoft.com/office/drawing/2014/main" id="{ED31187A-7ACB-4F8C-934B-FC2E4D6EF851}"/>
              </a:ext>
            </a:extLst>
          </p:cNvPr>
          <p:cNvGrpSpPr/>
          <p:nvPr/>
        </p:nvGrpSpPr>
        <p:grpSpPr>
          <a:xfrm>
            <a:off x="132770" y="1712716"/>
            <a:ext cx="6441604" cy="3952241"/>
            <a:chOff x="0" y="0"/>
            <a:chExt cx="6441602" cy="3952240"/>
          </a:xfrm>
        </p:grpSpPr>
        <p:pic>
          <p:nvPicPr>
            <p:cNvPr id="6" name="2010_08_26_15-35-39_dsc_5601.jpg" descr="2010_08_26_15-35-39_dsc_5601.jpg">
              <a:extLst>
                <a:ext uri="{FF2B5EF4-FFF2-40B4-BE49-F238E27FC236}">
                  <a16:creationId xmlns:a16="http://schemas.microsoft.com/office/drawing/2014/main" id="{CA1BA274-889C-4647-B9B6-9FB15D464231}"/>
                </a:ext>
              </a:extLst>
            </p:cNvPr>
            <p:cNvPicPr>
              <a:picLocks noChangeAspect="1"/>
            </p:cNvPicPr>
            <p:nvPr/>
          </p:nvPicPr>
          <p:blipFill>
            <a:blip r:embed="rId2"/>
            <a:stretch>
              <a:fillRect/>
            </a:stretch>
          </p:blipFill>
          <p:spPr>
            <a:xfrm>
              <a:off x="203200" y="203200"/>
              <a:ext cx="6035203" cy="3507741"/>
            </a:xfrm>
            <a:prstGeom prst="rect">
              <a:avLst/>
            </a:prstGeom>
            <a:ln>
              <a:noFill/>
            </a:ln>
            <a:effectLst/>
          </p:spPr>
        </p:pic>
        <p:pic>
          <p:nvPicPr>
            <p:cNvPr id="7" name="2010_08_26_15-35-39_dsc_5601.jpg" descr="2010_08_26_15-35-39_dsc_5601.jpg">
              <a:extLst>
                <a:ext uri="{FF2B5EF4-FFF2-40B4-BE49-F238E27FC236}">
                  <a16:creationId xmlns:a16="http://schemas.microsoft.com/office/drawing/2014/main" id="{AF7EDA38-76AA-46EF-A5A7-6A24C313B0F5}"/>
                </a:ext>
              </a:extLst>
            </p:cNvPr>
            <p:cNvPicPr>
              <a:picLocks/>
            </p:cNvPicPr>
            <p:nvPr/>
          </p:nvPicPr>
          <p:blipFill>
            <a:blip r:embed="rId3"/>
            <a:stretch>
              <a:fillRect/>
            </a:stretch>
          </p:blipFill>
          <p:spPr>
            <a:xfrm>
              <a:off x="0" y="0"/>
              <a:ext cx="6441603" cy="3952241"/>
            </a:xfrm>
            <a:prstGeom prst="rect">
              <a:avLst/>
            </a:prstGeom>
            <a:effectLst/>
          </p:spPr>
        </p:pic>
      </p:grpSp>
      <p:sp>
        <p:nvSpPr>
          <p:cNvPr id="8" name="Know your coverage!…">
            <a:extLst>
              <a:ext uri="{FF2B5EF4-FFF2-40B4-BE49-F238E27FC236}">
                <a16:creationId xmlns:a16="http://schemas.microsoft.com/office/drawing/2014/main" id="{EFDA1717-2D81-407A-A0BD-BCFCFA0A5357}"/>
              </a:ext>
            </a:extLst>
          </p:cNvPr>
          <p:cNvSpPr txBox="1"/>
          <p:nvPr/>
        </p:nvSpPr>
        <p:spPr>
          <a:xfrm>
            <a:off x="6726199" y="2294349"/>
            <a:ext cx="5148868" cy="3539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pPr>
            <a:r>
              <a:rPr dirty="0">
                <a:solidFill>
                  <a:schemeClr val="bg1"/>
                </a:solidFill>
                <a:latin typeface="YaleNew" panose="02000602050000020003" pitchFamily="50" charset="0"/>
              </a:rPr>
              <a:t>Know your coverage! </a:t>
            </a:r>
          </a:p>
          <a:p>
            <a:pPr algn="ctr">
              <a:defRPr sz="2800"/>
            </a:pPr>
            <a:endParaRPr dirty="0">
              <a:solidFill>
                <a:schemeClr val="bg1"/>
              </a:solidFill>
              <a:latin typeface="YaleNew" panose="02000602050000020003" pitchFamily="50" charset="0"/>
            </a:endParaRPr>
          </a:p>
          <a:p>
            <a:pPr algn="ctr">
              <a:defRPr sz="2800"/>
            </a:pPr>
            <a:r>
              <a:rPr dirty="0">
                <a:solidFill>
                  <a:schemeClr val="bg1"/>
                </a:solidFill>
                <a:latin typeface="YaleNew" panose="02000602050000020003" pitchFamily="50" charset="0"/>
              </a:rPr>
              <a:t>For example, did you know that grad students and postdocs </a:t>
            </a:r>
            <a:r>
              <a:rPr lang="en-US" dirty="0">
                <a:solidFill>
                  <a:schemeClr val="bg1"/>
                </a:solidFill>
                <a:latin typeface="YaleNew" panose="02000602050000020003" pitchFamily="50" charset="0"/>
              </a:rPr>
              <a:t>can</a:t>
            </a:r>
            <a:r>
              <a:rPr dirty="0">
                <a:solidFill>
                  <a:schemeClr val="bg1"/>
                </a:solidFill>
                <a:latin typeface="YaleNew" panose="02000602050000020003" pitchFamily="50" charset="0"/>
              </a:rPr>
              <a:t> see a weekly therapist for </a:t>
            </a:r>
            <a:r>
              <a:rPr b="1" dirty="0">
                <a:solidFill>
                  <a:schemeClr val="bg1"/>
                </a:solidFill>
                <a:latin typeface="YaleNew" panose="02000602050000020003" pitchFamily="50" charset="0"/>
              </a:rPr>
              <a:t>FREE?</a:t>
            </a:r>
          </a:p>
          <a:p>
            <a:pPr algn="ctr">
              <a:defRPr sz="2800"/>
            </a:pPr>
            <a:endParaRPr b="1" dirty="0">
              <a:solidFill>
                <a:schemeClr val="bg1"/>
              </a:solidFill>
              <a:latin typeface="YaleNew" panose="02000602050000020003" pitchFamily="50" charset="0"/>
            </a:endParaRPr>
          </a:p>
          <a:p>
            <a:pPr algn="ctr">
              <a:defRPr sz="2800"/>
            </a:pPr>
            <a:r>
              <a:rPr dirty="0">
                <a:solidFill>
                  <a:schemeClr val="bg1"/>
                </a:solidFill>
                <a:latin typeface="YaleNew" panose="02000602050000020003" pitchFamily="50" charset="0"/>
              </a:rPr>
              <a:t>Click </a:t>
            </a:r>
            <a:r>
              <a:rPr u="sng" dirty="0">
                <a:solidFill>
                  <a:schemeClr val="bg1"/>
                </a:solidFill>
                <a:uFill>
                  <a:solidFill>
                    <a:srgbClr val="0563C1"/>
                  </a:solidFill>
                </a:uFill>
                <a:latin typeface="YaleNew" panose="02000602050000020003" pitchFamily="50" charset="0"/>
                <a:hlinkClick r:id="rId4">
                  <a:extLst>
                    <a:ext uri="{A12FA001-AC4F-418D-AE19-62706E023703}">
                      <ahyp:hlinkClr xmlns:ahyp="http://schemas.microsoft.com/office/drawing/2018/hyperlinkcolor" val="tx"/>
                    </a:ext>
                  </a:extLst>
                </a:hlinkClick>
              </a:rPr>
              <a:t>here</a:t>
            </a:r>
            <a:r>
              <a:rPr dirty="0">
                <a:solidFill>
                  <a:schemeClr val="bg1"/>
                </a:solidFill>
                <a:latin typeface="YaleNew" panose="02000602050000020003" pitchFamily="50" charset="0"/>
              </a:rPr>
              <a:t> for health coverage, and </a:t>
            </a:r>
            <a:r>
              <a:rPr u="sng" dirty="0">
                <a:solidFill>
                  <a:schemeClr val="bg1"/>
                </a:solidFill>
                <a:uFill>
                  <a:solidFill>
                    <a:srgbClr val="0563C1"/>
                  </a:solidFill>
                </a:uFill>
                <a:latin typeface="YaleNew" panose="02000602050000020003" pitchFamily="50" charset="0"/>
                <a:hlinkClick r:id="rId5">
                  <a:extLst>
                    <a:ext uri="{A12FA001-AC4F-418D-AE19-62706E023703}">
                      <ahyp:hlinkClr xmlns:ahyp="http://schemas.microsoft.com/office/drawing/2018/hyperlinkcolor" val="tx"/>
                    </a:ext>
                  </a:extLst>
                </a:hlinkClick>
              </a:rPr>
              <a:t>here</a:t>
            </a:r>
            <a:r>
              <a:rPr dirty="0">
                <a:solidFill>
                  <a:schemeClr val="bg1"/>
                </a:solidFill>
                <a:latin typeface="YaleNew" panose="02000602050000020003" pitchFamily="50" charset="0"/>
              </a:rPr>
              <a:t> for full benefits info!</a:t>
            </a:r>
          </a:p>
        </p:txBody>
      </p:sp>
      <p:sp>
        <p:nvSpPr>
          <p:cNvPr id="2" name="Rectangle 1">
            <a:extLst>
              <a:ext uri="{FF2B5EF4-FFF2-40B4-BE49-F238E27FC236}">
                <a16:creationId xmlns:a16="http://schemas.microsoft.com/office/drawing/2014/main" id="{429AD2D5-1469-A52E-E75A-EACCD3AD1599}"/>
              </a:ext>
            </a:extLst>
          </p:cNvPr>
          <p:cNvSpPr/>
          <p:nvPr/>
        </p:nvSpPr>
        <p:spPr>
          <a:xfrm>
            <a:off x="132770" y="5554776"/>
            <a:ext cx="6118001" cy="276999"/>
          </a:xfrm>
          <a:prstGeom prst="rect">
            <a:avLst/>
          </a:prstGeom>
        </p:spPr>
        <p:txBody>
          <a:bodyPr wrap="square">
            <a:spAutoFit/>
          </a:bodyPr>
          <a:lstStyle/>
          <a:p>
            <a:pPr algn="just"/>
            <a:r>
              <a:rPr lang="en-US" sz="1200" dirty="0">
                <a:solidFill>
                  <a:schemeClr val="bg1"/>
                </a:solidFill>
                <a:latin typeface="YaleNew" panose="02000602050000020003" pitchFamily="50" charset="0"/>
              </a:rPr>
              <a:t>Yale Health Center</a:t>
            </a:r>
          </a:p>
        </p:txBody>
      </p:sp>
    </p:spTree>
    <p:extLst>
      <p:ext uri="{BB962C8B-B14F-4D97-AF65-F5344CB8AC3E}">
        <p14:creationId xmlns:p14="http://schemas.microsoft.com/office/powerpoint/2010/main" val="946546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our resources at Yale"/>
          <p:cNvSpPr txBox="1"/>
          <p:nvPr/>
        </p:nvSpPr>
        <p:spPr>
          <a:xfrm>
            <a:off x="2971800" y="192744"/>
            <a:ext cx="6082112"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dirty="0">
                <a:solidFill>
                  <a:schemeClr val="bg1"/>
                </a:solidFill>
                <a:latin typeface="YaleNew" panose="02000602050000020003" pitchFamily="50" charset="0"/>
              </a:rPr>
              <a:t>Your resources at Yale</a:t>
            </a:r>
          </a:p>
        </p:txBody>
      </p:sp>
      <p:sp>
        <p:nvSpPr>
          <p:cNvPr id="4" name="Office for Diversity, Equity, and Inlcusion"/>
          <p:cNvSpPr txBox="1"/>
          <p:nvPr/>
        </p:nvSpPr>
        <p:spPr>
          <a:xfrm>
            <a:off x="3029064" y="1056113"/>
            <a:ext cx="6097693" cy="523220"/>
          </a:xfrm>
          <a:prstGeom prst="rect">
            <a:avLst/>
          </a:prstGeom>
          <a:noFill/>
          <a:ln w="12700">
            <a:no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u="sng">
                <a:solidFill>
                  <a:srgbClr val="0563C1"/>
                </a:solidFill>
                <a:uFill>
                  <a:solidFill>
                    <a:srgbClr val="0563C1"/>
                  </a:solidFill>
                </a:uFill>
                <a:hlinkClick r:id="rId2"/>
              </a:defRPr>
            </a:lvl1pPr>
          </a:lstStyle>
          <a:p>
            <a:pPr algn="ctr">
              <a:defRPr u="none">
                <a:solidFill>
                  <a:srgbClr val="FFFFFF"/>
                </a:solidFill>
                <a:uFillTx/>
              </a:defRPr>
            </a:pPr>
            <a:r>
              <a:rPr sz="2800" u="none" dirty="0">
                <a:solidFill>
                  <a:srgbClr val="FFFF00"/>
                </a:solidFill>
                <a:uFill>
                  <a:solidFill>
                    <a:srgbClr val="0563C1"/>
                  </a:solidFill>
                </a:uFill>
                <a:latin typeface="YaleNew" panose="02000602050000020003" pitchFamily="50" charset="0"/>
                <a:hlinkClick r:id="rId2">
                  <a:extLst>
                    <a:ext uri="{A12FA001-AC4F-418D-AE19-62706E023703}">
                      <ahyp:hlinkClr xmlns:ahyp="http://schemas.microsoft.com/office/drawing/2018/hyperlinkcolor" val="tx"/>
                    </a:ext>
                  </a:extLst>
                </a:hlinkClick>
              </a:rPr>
              <a:t>Office for Diversity, Equity, and In</a:t>
            </a:r>
            <a:r>
              <a:rPr lang="en-US" sz="2800" u="none" dirty="0">
                <a:solidFill>
                  <a:srgbClr val="FFFF00"/>
                </a:solidFill>
                <a:uFill>
                  <a:solidFill>
                    <a:srgbClr val="0563C1"/>
                  </a:solidFill>
                </a:uFill>
                <a:latin typeface="YaleNew" panose="02000602050000020003" pitchFamily="50" charset="0"/>
                <a:hlinkClick r:id="rId2">
                  <a:extLst>
                    <a:ext uri="{A12FA001-AC4F-418D-AE19-62706E023703}">
                      <ahyp:hlinkClr xmlns:ahyp="http://schemas.microsoft.com/office/drawing/2018/hyperlinkcolor" val="tx"/>
                    </a:ext>
                  </a:extLst>
                </a:hlinkClick>
              </a:rPr>
              <a:t>cl</a:t>
            </a:r>
            <a:r>
              <a:rPr sz="2800" u="none" dirty="0">
                <a:solidFill>
                  <a:srgbClr val="FFFF00"/>
                </a:solidFill>
                <a:uFill>
                  <a:solidFill>
                    <a:srgbClr val="0563C1"/>
                  </a:solidFill>
                </a:uFill>
                <a:latin typeface="YaleNew" panose="02000602050000020003" pitchFamily="50" charset="0"/>
                <a:hlinkClick r:id="rId2">
                  <a:extLst>
                    <a:ext uri="{A12FA001-AC4F-418D-AE19-62706E023703}">
                      <ahyp:hlinkClr xmlns:ahyp="http://schemas.microsoft.com/office/drawing/2018/hyperlinkcolor" val="tx"/>
                    </a:ext>
                  </a:extLst>
                </a:hlinkClick>
              </a:rPr>
              <a:t>usion</a:t>
            </a:r>
          </a:p>
        </p:txBody>
      </p:sp>
      <p:sp>
        <p:nvSpPr>
          <p:cNvPr id="5" name="A great resource for information on DEI policies, resources, and all sorts of information.…"/>
          <p:cNvSpPr txBox="1"/>
          <p:nvPr/>
        </p:nvSpPr>
        <p:spPr>
          <a:xfrm>
            <a:off x="580910" y="1682106"/>
            <a:ext cx="10956078"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800"/>
            </a:pPr>
            <a:r>
              <a:rPr sz="2000" dirty="0">
                <a:solidFill>
                  <a:schemeClr val="bg1"/>
                </a:solidFill>
                <a:latin typeface="YaleNew" panose="02000602050000020003" pitchFamily="50" charset="0"/>
              </a:rPr>
              <a:t>A great resource for information on DEI policies, resources, and all sorts of information. </a:t>
            </a:r>
          </a:p>
          <a:p>
            <a:pPr algn="ctr">
              <a:defRPr sz="2800"/>
            </a:pPr>
            <a:r>
              <a:rPr sz="2000" dirty="0">
                <a:solidFill>
                  <a:schemeClr val="bg1"/>
                </a:solidFill>
                <a:latin typeface="YaleNew" panose="02000602050000020003" pitchFamily="50" charset="0"/>
              </a:rPr>
              <a:t>You can report professionalism or academic integrity concerns here as well! </a:t>
            </a:r>
          </a:p>
        </p:txBody>
      </p:sp>
      <p:grpSp>
        <p:nvGrpSpPr>
          <p:cNvPr id="6" name="LatimoreHeadshot.png"/>
          <p:cNvGrpSpPr/>
          <p:nvPr/>
        </p:nvGrpSpPr>
        <p:grpSpPr>
          <a:xfrm>
            <a:off x="527004" y="2854976"/>
            <a:ext cx="1911395" cy="2598842"/>
            <a:chOff x="41271" y="-19050"/>
            <a:chExt cx="3683030" cy="5007658"/>
          </a:xfrm>
        </p:grpSpPr>
        <p:pic>
          <p:nvPicPr>
            <p:cNvPr id="7" name="LatimoreHeadshot.png" descr="LatimoreHeadshot.png"/>
            <p:cNvPicPr>
              <a:picLocks noChangeAspect="1"/>
            </p:cNvPicPr>
            <p:nvPr/>
          </p:nvPicPr>
          <p:blipFill>
            <a:blip r:embed="rId3"/>
            <a:stretch>
              <a:fillRect/>
            </a:stretch>
          </p:blipFill>
          <p:spPr>
            <a:xfrm>
              <a:off x="203200" y="203200"/>
              <a:ext cx="3276630" cy="4563158"/>
            </a:xfrm>
            <a:prstGeom prst="rect">
              <a:avLst/>
            </a:prstGeom>
            <a:ln>
              <a:noFill/>
            </a:ln>
            <a:effectLst/>
          </p:spPr>
        </p:pic>
        <p:pic>
          <p:nvPicPr>
            <p:cNvPr id="8" name="LatimoreHeadshot.png" descr="LatimoreHeadshot.png"/>
            <p:cNvPicPr>
              <a:picLocks/>
            </p:cNvPicPr>
            <p:nvPr/>
          </p:nvPicPr>
          <p:blipFill>
            <a:blip r:embed="rId4"/>
            <a:stretch>
              <a:fillRect/>
            </a:stretch>
          </p:blipFill>
          <p:spPr>
            <a:xfrm>
              <a:off x="41271" y="-19050"/>
              <a:ext cx="3683030" cy="5007658"/>
            </a:xfrm>
            <a:prstGeom prst="rect">
              <a:avLst/>
            </a:prstGeom>
            <a:effectLst/>
          </p:spPr>
        </p:pic>
      </p:grpSp>
      <p:sp>
        <p:nvSpPr>
          <p:cNvPr id="9" name="Darin Latimore, MD, Deputy Dean"/>
          <p:cNvSpPr txBox="1"/>
          <p:nvPr/>
        </p:nvSpPr>
        <p:spPr>
          <a:xfrm>
            <a:off x="304800" y="5420107"/>
            <a:ext cx="240556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a:lvl1pPr>
          </a:lstStyle>
          <a:p>
            <a:r>
              <a:rPr sz="1600" dirty="0">
                <a:solidFill>
                  <a:schemeClr val="bg1"/>
                </a:solidFill>
                <a:latin typeface="YaleNew" panose="02000602050000020003" pitchFamily="50" charset="0"/>
              </a:rPr>
              <a:t>Darin Latimore, MD, Deputy Dean </a:t>
            </a:r>
          </a:p>
        </p:txBody>
      </p:sp>
      <p:sp>
        <p:nvSpPr>
          <p:cNvPr id="10" name="We are glad that YOU are here!"/>
          <p:cNvSpPr txBox="1"/>
          <p:nvPr/>
        </p:nvSpPr>
        <p:spPr>
          <a:xfrm>
            <a:off x="3429000" y="2474472"/>
            <a:ext cx="466723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lang="en-US" sz="3600" dirty="0">
                <a:solidFill>
                  <a:schemeClr val="bg1"/>
                </a:solidFill>
                <a:latin typeface="YaleNew" panose="02000602050000020003" pitchFamily="50" charset="0"/>
              </a:rPr>
              <a:t>DEI reporting resources</a:t>
            </a:r>
            <a:endParaRPr sz="3600" dirty="0">
              <a:solidFill>
                <a:schemeClr val="bg1"/>
              </a:solidFill>
              <a:latin typeface="YaleNew" panose="02000602050000020003" pitchFamily="50" charset="0"/>
            </a:endParaRPr>
          </a:p>
        </p:txBody>
      </p:sp>
      <p:sp>
        <p:nvSpPr>
          <p:cNvPr id="11" name="Rectangle 10">
            <a:extLst>
              <a:ext uri="{FF2B5EF4-FFF2-40B4-BE49-F238E27FC236}">
                <a16:creationId xmlns:a16="http://schemas.microsoft.com/office/drawing/2014/main" id="{F48F1B28-CA1D-2344-B649-E3CDDB2EC60E}"/>
              </a:ext>
            </a:extLst>
          </p:cNvPr>
          <p:cNvSpPr/>
          <p:nvPr/>
        </p:nvSpPr>
        <p:spPr>
          <a:xfrm>
            <a:off x="3417295" y="3203912"/>
            <a:ext cx="7360035" cy="2893100"/>
          </a:xfrm>
          <a:prstGeom prst="rect">
            <a:avLst/>
          </a:prstGeom>
        </p:spPr>
        <p:txBody>
          <a:bodyPr wrap="square">
            <a:spAutoFit/>
          </a:bodyPr>
          <a:lstStyle/>
          <a:p>
            <a:r>
              <a:rPr lang="en-US" sz="1400" b="1" dirty="0">
                <a:solidFill>
                  <a:schemeClr val="bg1"/>
                </a:solidFill>
                <a:latin typeface="YaleNew" panose="02000602050000020003" pitchFamily="50" charset="0"/>
                <a:ea typeface="Helvetica Neue" panose="02000503000000020004" pitchFamily="2" charset="0"/>
                <a:cs typeface="Helvetica Neue" panose="02000503000000020004" pitchFamily="2" charset="0"/>
              </a:rPr>
              <a:t>1. Bias or discrimination on the basis of sex or gender </a:t>
            </a:r>
            <a:endParaRPr lang="en-US" sz="1400" dirty="0">
              <a:solidFill>
                <a:schemeClr val="bg1"/>
              </a:solidFill>
              <a:latin typeface="YaleNew" panose="02000602050000020003" pitchFamily="50" charset="0"/>
              <a:ea typeface="Helvetica Neue" panose="02000503000000020004" pitchFamily="2" charset="0"/>
              <a:cs typeface="Helvetica Neue" panose="02000503000000020004" pitchFamily="2" charset="0"/>
            </a:endParaRPr>
          </a:p>
          <a:p>
            <a:pPr marL="747713" lvl="3" indent="-282575">
              <a:buFont typeface="Arial" panose="020B0604020202020204" pitchFamily="34" charset="0"/>
              <a:buChar char="•"/>
            </a:pPr>
            <a:r>
              <a:rPr lang="en-US" sz="1400" dirty="0">
                <a:solidFill>
                  <a:schemeClr val="bg1"/>
                </a:solidFill>
                <a:latin typeface="YaleNew" panose="02000602050000020003" pitchFamily="50" charset="0"/>
                <a:ea typeface="Helvetica Neue" panose="02000503000000020004" pitchFamily="2" charset="0"/>
                <a:cs typeface="Helvetica Neue" panose="02000503000000020004" pitchFamily="2" charset="0"/>
              </a:rPr>
              <a:t>Title IX office </a:t>
            </a:r>
          </a:p>
          <a:p>
            <a:pPr lvl="3" indent="0"/>
            <a:endParaRPr lang="en-US" sz="1400" dirty="0">
              <a:solidFill>
                <a:schemeClr val="bg1"/>
              </a:solidFill>
              <a:latin typeface="YaleNew" panose="02000602050000020003" pitchFamily="50" charset="0"/>
              <a:ea typeface="Helvetica Neue" panose="02000503000000020004" pitchFamily="2" charset="0"/>
              <a:cs typeface="Helvetica Neue" panose="02000503000000020004" pitchFamily="2" charset="0"/>
            </a:endParaRPr>
          </a:p>
          <a:p>
            <a:pPr marL="346075" indent="-338138"/>
            <a:r>
              <a:rPr lang="en-US" sz="1400" b="1" dirty="0">
                <a:solidFill>
                  <a:schemeClr val="bg1"/>
                </a:solidFill>
                <a:latin typeface="YaleNew" panose="02000602050000020003" pitchFamily="50" charset="0"/>
                <a:ea typeface="Helvetica Neue" panose="02000503000000020004" pitchFamily="2" charset="0"/>
                <a:cs typeface="Helvetica Neue" panose="02000503000000020004" pitchFamily="2" charset="0"/>
              </a:rPr>
              <a:t>2. Bias or discrimination on the basis of race, religion, age, nationality, disability, sexual orientation and gender identity and expression </a:t>
            </a:r>
            <a:endParaRPr lang="en-US" sz="1400" dirty="0">
              <a:solidFill>
                <a:schemeClr val="bg1"/>
              </a:solidFill>
              <a:latin typeface="YaleNew" panose="02000602050000020003" pitchFamily="50" charset="0"/>
              <a:ea typeface="Helvetica Neue" panose="02000503000000020004" pitchFamily="2" charset="0"/>
              <a:cs typeface="Helvetica Neue" panose="02000503000000020004" pitchFamily="2" charset="0"/>
            </a:endParaRPr>
          </a:p>
          <a:p>
            <a:pPr marL="747713" lvl="2" indent="-282575">
              <a:buFont typeface="Arial" panose="020B0604020202020204" pitchFamily="34" charset="0"/>
              <a:buChar char="•"/>
            </a:pPr>
            <a:r>
              <a:rPr lang="en-US" sz="1400" dirty="0">
                <a:solidFill>
                  <a:schemeClr val="bg1"/>
                </a:solidFill>
                <a:latin typeface="YaleNew" panose="02000602050000020003" pitchFamily="50" charset="0"/>
                <a:ea typeface="Helvetica Neue" panose="02000503000000020004" pitchFamily="2" charset="0"/>
                <a:cs typeface="Helvetica Neue" panose="02000503000000020004" pitchFamily="2" charset="0"/>
              </a:rPr>
              <a:t>Office of Institutional Equity and Access </a:t>
            </a:r>
          </a:p>
          <a:p>
            <a:pPr marL="747713" lvl="1" indent="-282575">
              <a:buFont typeface="Arial" panose="020B0604020202020204" pitchFamily="34" charset="0"/>
              <a:buChar char="•"/>
            </a:pPr>
            <a:r>
              <a:rPr lang="en-US" sz="1400" dirty="0">
                <a:solidFill>
                  <a:schemeClr val="bg1"/>
                </a:solidFill>
                <a:latin typeface="YaleNew" panose="02000602050000020003" pitchFamily="50" charset="0"/>
                <a:ea typeface="Helvetica Neue" panose="02000503000000020004" pitchFamily="2" charset="0"/>
                <a:cs typeface="Helvetica Neue" panose="02000503000000020004" pitchFamily="2" charset="0"/>
              </a:rPr>
              <a:t>Dean’s Designees for Yale School of Medicine </a:t>
            </a:r>
          </a:p>
          <a:p>
            <a:pPr marL="285750" lvl="1" indent="-285750">
              <a:buFont typeface="Arial" panose="020B0604020202020204" pitchFamily="34" charset="0"/>
              <a:buChar char="•"/>
            </a:pPr>
            <a:endParaRPr lang="en-US" sz="1400" dirty="0">
              <a:solidFill>
                <a:schemeClr val="bg1"/>
              </a:solidFill>
              <a:latin typeface="YaleNew" panose="02000602050000020003" pitchFamily="50" charset="0"/>
              <a:ea typeface="Helvetica Neue" panose="02000503000000020004" pitchFamily="2" charset="0"/>
              <a:cs typeface="Helvetica Neue" panose="02000503000000020004" pitchFamily="2" charset="0"/>
            </a:endParaRPr>
          </a:p>
          <a:p>
            <a:pPr marL="292100" indent="-292100"/>
            <a:r>
              <a:rPr lang="en-US" sz="1400" b="1" dirty="0">
                <a:solidFill>
                  <a:schemeClr val="bg1"/>
                </a:solidFill>
                <a:latin typeface="YaleNew" panose="02000602050000020003" pitchFamily="50" charset="0"/>
                <a:ea typeface="Helvetica Neue" panose="02000503000000020004" pitchFamily="2" charset="0"/>
                <a:cs typeface="Helvetica Neue" panose="02000503000000020004" pitchFamily="2" charset="0"/>
              </a:rPr>
              <a:t>3. Professionalism or academic integrity concerns about a faculty member or researcher </a:t>
            </a:r>
            <a:endParaRPr lang="en-US" sz="1400" dirty="0">
              <a:solidFill>
                <a:schemeClr val="bg1"/>
              </a:solidFill>
              <a:latin typeface="YaleNew" panose="02000602050000020003" pitchFamily="50" charset="0"/>
              <a:ea typeface="Helvetica Neue" panose="02000503000000020004" pitchFamily="2" charset="0"/>
              <a:cs typeface="Helvetica Neue" panose="02000503000000020004" pitchFamily="2" charset="0"/>
            </a:endParaRPr>
          </a:p>
          <a:p>
            <a:pPr marL="747713" indent="-282575">
              <a:buFont typeface="Arial" panose="020B0604020202020204" pitchFamily="34" charset="0"/>
              <a:buChar char="•"/>
            </a:pPr>
            <a:r>
              <a:rPr lang="en-US" sz="1400" dirty="0">
                <a:solidFill>
                  <a:schemeClr val="bg1"/>
                </a:solidFill>
                <a:latin typeface="YaleNew" panose="02000602050000020003" pitchFamily="50" charset="0"/>
                <a:ea typeface="Helvetica Neue" panose="02000503000000020004" pitchFamily="2" charset="0"/>
                <a:cs typeface="Helvetica Neue" panose="02000503000000020004" pitchFamily="2" charset="0"/>
              </a:rPr>
              <a:t>Yale School of Medicine Professionalism Concern Form </a:t>
            </a:r>
          </a:p>
          <a:p>
            <a:endParaRPr lang="en-US" sz="1400" dirty="0">
              <a:solidFill>
                <a:schemeClr val="bg1"/>
              </a:solidFill>
              <a:latin typeface="YaleNew" panose="02000602050000020003" pitchFamily="50" charset="0"/>
              <a:ea typeface="Helvetica Neue" panose="02000503000000020004" pitchFamily="2" charset="0"/>
              <a:cs typeface="Helvetica Neue" panose="02000503000000020004" pitchFamily="2" charset="0"/>
            </a:endParaRPr>
          </a:p>
          <a:p>
            <a:r>
              <a:rPr lang="en-US" sz="1400" b="1" dirty="0">
                <a:solidFill>
                  <a:schemeClr val="bg1"/>
                </a:solidFill>
                <a:latin typeface="YaleNew" panose="02000602050000020003" pitchFamily="50" charset="0"/>
                <a:ea typeface="Helvetica Neue" panose="02000503000000020004" pitchFamily="2" charset="0"/>
                <a:cs typeface="Helvetica Neue" panose="02000503000000020004" pitchFamily="2" charset="0"/>
              </a:rPr>
              <a:t>4. Informal advising options for graduate students </a:t>
            </a:r>
            <a:endParaRPr lang="en-US" sz="1400" dirty="0">
              <a:solidFill>
                <a:schemeClr val="bg1"/>
              </a:solidFill>
              <a:latin typeface="YaleNew" panose="02000602050000020003" pitchFamily="50" charset="0"/>
              <a:ea typeface="Helvetica Neue" panose="02000503000000020004" pitchFamily="2" charset="0"/>
              <a:cs typeface="Helvetica Neue" panose="02000503000000020004" pitchFamily="2" charset="0"/>
            </a:endParaRPr>
          </a:p>
          <a:p>
            <a:pPr marL="747713" indent="-282575">
              <a:buFont typeface="Arial" panose="020B0604020202020204" pitchFamily="34" charset="0"/>
              <a:buChar char="•"/>
            </a:pPr>
            <a:r>
              <a:rPr lang="en-US" sz="1400" dirty="0">
                <a:solidFill>
                  <a:schemeClr val="bg1"/>
                </a:solidFill>
                <a:latin typeface="YaleNew" panose="02000602050000020003" pitchFamily="50" charset="0"/>
                <a:ea typeface="Helvetica Neue" panose="02000503000000020004" pitchFamily="2" charset="0"/>
                <a:cs typeface="Helvetica Neue" panose="02000503000000020004" pitchFamily="2" charset="0"/>
              </a:rPr>
              <a:t>Office for Graduate Student Development and Diversity (OGSDD) </a:t>
            </a:r>
          </a:p>
        </p:txBody>
      </p:sp>
    </p:spTree>
    <p:extLst>
      <p:ext uri="{BB962C8B-B14F-4D97-AF65-F5344CB8AC3E}">
        <p14:creationId xmlns:p14="http://schemas.microsoft.com/office/powerpoint/2010/main" val="700025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e are glad that YOU are here!">
            <a:extLst>
              <a:ext uri="{FF2B5EF4-FFF2-40B4-BE49-F238E27FC236}">
                <a16:creationId xmlns:a16="http://schemas.microsoft.com/office/drawing/2014/main" id="{D631AF8C-7B9F-46A5-AFBF-3ED9DE0A3028}"/>
              </a:ext>
            </a:extLst>
          </p:cNvPr>
          <p:cNvSpPr txBox="1"/>
          <p:nvPr/>
        </p:nvSpPr>
        <p:spPr>
          <a:xfrm>
            <a:off x="1305383" y="217634"/>
            <a:ext cx="9581275"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lang="en-US" sz="5200" b="0" dirty="0">
                <a:solidFill>
                  <a:schemeClr val="bg1"/>
                </a:solidFill>
                <a:latin typeface="YaleNew" panose="02000602050000020003" pitchFamily="50" charset="0"/>
              </a:rPr>
              <a:t>Offices and Affinity Groups at Yale</a:t>
            </a:r>
            <a:endParaRPr sz="5200" b="0" dirty="0">
              <a:solidFill>
                <a:schemeClr val="bg1"/>
              </a:solidFill>
              <a:latin typeface="YaleNew" panose="02000602050000020003" pitchFamily="50" charset="0"/>
            </a:endParaRPr>
          </a:p>
        </p:txBody>
      </p:sp>
      <p:sp>
        <p:nvSpPr>
          <p:cNvPr id="4" name="Rectangle 3">
            <a:extLst>
              <a:ext uri="{FF2B5EF4-FFF2-40B4-BE49-F238E27FC236}">
                <a16:creationId xmlns:a16="http://schemas.microsoft.com/office/drawing/2014/main" id="{2984BDFF-E463-409D-96DC-86DBA44E98E5}"/>
              </a:ext>
            </a:extLst>
          </p:cNvPr>
          <p:cNvSpPr/>
          <p:nvPr/>
        </p:nvSpPr>
        <p:spPr>
          <a:xfrm>
            <a:off x="304801" y="1143000"/>
            <a:ext cx="11414852" cy="6832640"/>
          </a:xfrm>
          <a:prstGeom prst="rect">
            <a:avLst/>
          </a:prstGeom>
        </p:spPr>
        <p:txBody>
          <a:bodyPr wrap="square" numCol="2">
            <a:spAutoFit/>
          </a:bodyPr>
          <a:lstStyle/>
          <a:p>
            <a:r>
              <a:rPr lang="en-US" sz="2000" b="1" dirty="0">
                <a:solidFill>
                  <a:schemeClr val="bg1"/>
                </a:solidFill>
                <a:latin typeface="YaleNew" panose="02000602050000020003" pitchFamily="50" charset="0"/>
              </a:rPr>
              <a:t>1. General </a:t>
            </a:r>
            <a:endParaRPr lang="en-US" dirty="0">
              <a:solidFill>
                <a:schemeClr val="bg1"/>
              </a:solidFill>
              <a:latin typeface="YaleNew" panose="02000602050000020003" pitchFamily="50" charset="0"/>
            </a:endParaRPr>
          </a:p>
          <a:p>
            <a:pPr marL="693738" lvl="2" indent="-284163">
              <a:buFont typeface="Arial" panose="020B0604020202020204" pitchFamily="34" charset="0"/>
              <a:buChar char="•"/>
            </a:pPr>
            <a:r>
              <a:rPr lang="en-US" dirty="0">
                <a:solidFill>
                  <a:schemeClr val="bg1"/>
                </a:solidFill>
                <a:latin typeface="YaleNew" panose="02000602050000020003" pitchFamily="50" charset="0"/>
              </a:rPr>
              <a:t>Yale School of Medicine Office of Diversity, Equity and Inclusion </a:t>
            </a:r>
          </a:p>
          <a:p>
            <a:pPr marL="693738" lvl="2" indent="-284163">
              <a:buFont typeface="Arial" panose="020B0604020202020204" pitchFamily="34" charset="0"/>
              <a:buChar char="•"/>
            </a:pPr>
            <a:r>
              <a:rPr lang="en-US" dirty="0">
                <a:solidFill>
                  <a:schemeClr val="bg1"/>
                </a:solidFill>
                <a:latin typeface="YaleNew" panose="02000602050000020003" pitchFamily="50" charset="0"/>
              </a:rPr>
              <a:t>Diversity, Inclusion, Community Engagement and Equity (DICE) Office </a:t>
            </a:r>
          </a:p>
          <a:p>
            <a:pPr marL="693738" lvl="2" indent="-284163">
              <a:buFont typeface="Arial" panose="020B0604020202020204" pitchFamily="34" charset="0"/>
              <a:buChar char="•"/>
            </a:pPr>
            <a:r>
              <a:rPr lang="en-US" dirty="0">
                <a:solidFill>
                  <a:schemeClr val="bg1"/>
                </a:solidFill>
                <a:latin typeface="YaleNew" panose="02000602050000020003" pitchFamily="50" charset="0"/>
              </a:rPr>
              <a:t>Yale </a:t>
            </a:r>
            <a:r>
              <a:rPr lang="en-US" dirty="0" err="1">
                <a:solidFill>
                  <a:schemeClr val="bg1"/>
                </a:solidFill>
                <a:latin typeface="YaleNew" panose="02000602050000020003" pitchFamily="50" charset="0"/>
              </a:rPr>
              <a:t>Ciencia</a:t>
            </a:r>
            <a:r>
              <a:rPr lang="en-US" dirty="0">
                <a:solidFill>
                  <a:schemeClr val="bg1"/>
                </a:solidFill>
                <a:latin typeface="YaleNew" panose="02000602050000020003" pitchFamily="50" charset="0"/>
              </a:rPr>
              <a:t> </a:t>
            </a:r>
          </a:p>
          <a:p>
            <a:pPr marL="693738" lvl="2" indent="-284163">
              <a:buFont typeface="Arial" panose="020B0604020202020204" pitchFamily="34" charset="0"/>
              <a:buChar char="•"/>
            </a:pPr>
            <a:r>
              <a:rPr lang="en-US" dirty="0">
                <a:solidFill>
                  <a:schemeClr val="bg1"/>
                </a:solidFill>
                <a:latin typeface="YaleNew" panose="02000602050000020003" pitchFamily="50" charset="0"/>
              </a:rPr>
              <a:t>Women in Science at Yale </a:t>
            </a:r>
          </a:p>
          <a:p>
            <a:pPr marL="693738" lvl="2" indent="-284163">
              <a:buFont typeface="Arial" panose="020B0604020202020204" pitchFamily="34" charset="0"/>
              <a:buChar char="•"/>
            </a:pPr>
            <a:r>
              <a:rPr lang="en-US" dirty="0">
                <a:solidFill>
                  <a:schemeClr val="bg1"/>
                </a:solidFill>
                <a:latin typeface="YaleNew" panose="02000602050000020003" pitchFamily="50" charset="0"/>
              </a:rPr>
              <a:t>Yale SACNAS Chapter </a:t>
            </a:r>
          </a:p>
          <a:p>
            <a:pPr marL="693738" lvl="2" indent="-284163">
              <a:buFont typeface="Arial" panose="020B0604020202020204" pitchFamily="34" charset="0"/>
              <a:buChar char="•"/>
            </a:pPr>
            <a:r>
              <a:rPr lang="en-US" dirty="0">
                <a:solidFill>
                  <a:schemeClr val="bg1"/>
                </a:solidFill>
                <a:latin typeface="YaleNew" panose="02000602050000020003" pitchFamily="50" charset="0"/>
              </a:rPr>
              <a:t>Yale School of Medicine </a:t>
            </a:r>
            <a:r>
              <a:rPr lang="en-US" dirty="0" err="1">
                <a:solidFill>
                  <a:schemeClr val="bg1"/>
                </a:solidFill>
                <a:latin typeface="YaleNew" panose="02000602050000020003" pitchFamily="50" charset="0"/>
              </a:rPr>
              <a:t>Outlist</a:t>
            </a:r>
            <a:r>
              <a:rPr lang="en-US" dirty="0">
                <a:solidFill>
                  <a:schemeClr val="bg1"/>
                </a:solidFill>
                <a:latin typeface="YaleNew" panose="02000602050000020003" pitchFamily="50" charset="0"/>
              </a:rPr>
              <a:t> </a:t>
            </a:r>
          </a:p>
          <a:p>
            <a:pPr marL="693738" lvl="2" indent="-284163">
              <a:buFont typeface="Arial" panose="020B0604020202020204" pitchFamily="34" charset="0"/>
              <a:buChar char="•"/>
            </a:pPr>
            <a:r>
              <a:rPr lang="en-US" dirty="0" err="1">
                <a:solidFill>
                  <a:schemeClr val="bg1"/>
                </a:solidFill>
                <a:latin typeface="YaleNew" panose="02000602050000020003" pitchFamily="50" charset="0"/>
              </a:rPr>
              <a:t>oSTEM</a:t>
            </a:r>
            <a:r>
              <a:rPr lang="en-US" dirty="0">
                <a:solidFill>
                  <a:schemeClr val="bg1"/>
                </a:solidFill>
                <a:latin typeface="YaleNew" panose="02000602050000020003" pitchFamily="50" charset="0"/>
              </a:rPr>
              <a:t> </a:t>
            </a:r>
          </a:p>
          <a:p>
            <a:pPr marL="693738" lvl="2" indent="-284163">
              <a:buFont typeface="Arial" panose="020B0604020202020204" pitchFamily="34" charset="0"/>
              <a:buChar char="•"/>
            </a:pPr>
            <a:r>
              <a:rPr lang="en-US" dirty="0">
                <a:solidFill>
                  <a:schemeClr val="bg1"/>
                </a:solidFill>
                <a:latin typeface="YaleNew" panose="02000602050000020003" pitchFamily="50" charset="0"/>
              </a:rPr>
              <a:t>Office of LGBTQ Resources </a:t>
            </a:r>
          </a:p>
          <a:p>
            <a:r>
              <a:rPr lang="en-US" sz="2000" b="1" dirty="0">
                <a:solidFill>
                  <a:schemeClr val="bg1"/>
                </a:solidFill>
                <a:latin typeface="YaleNew" panose="02000602050000020003" pitchFamily="50" charset="0"/>
              </a:rPr>
              <a:t>2. For Students </a:t>
            </a:r>
            <a:endParaRPr lang="en-US" dirty="0">
              <a:solidFill>
                <a:schemeClr val="bg1"/>
              </a:solidFill>
              <a:latin typeface="YaleNew" panose="02000602050000020003" pitchFamily="50" charset="0"/>
            </a:endParaRPr>
          </a:p>
          <a:p>
            <a:pPr marL="693738" indent="-284163">
              <a:buFont typeface="Arial" panose="020B0604020202020204" pitchFamily="34" charset="0"/>
              <a:buChar char="•"/>
            </a:pPr>
            <a:r>
              <a:rPr lang="en-US" dirty="0">
                <a:solidFill>
                  <a:schemeClr val="bg1"/>
                </a:solidFill>
                <a:latin typeface="YaleNew" panose="02000602050000020003" pitchFamily="50" charset="0"/>
              </a:rPr>
              <a:t>Yale BBS Diversity and Inclusion Collective (YBDIC) </a:t>
            </a:r>
          </a:p>
          <a:p>
            <a:pPr marL="693738" indent="-284163">
              <a:buFont typeface="Arial" panose="020B0604020202020204" pitchFamily="34" charset="0"/>
              <a:buChar char="•"/>
            </a:pPr>
            <a:r>
              <a:rPr lang="en-US" dirty="0">
                <a:solidFill>
                  <a:schemeClr val="bg1"/>
                </a:solidFill>
                <a:latin typeface="YaleNew" panose="02000602050000020003" pitchFamily="50" charset="0"/>
              </a:rPr>
              <a:t>Office of Graduate Student Development and Diversity (OGSDD) </a:t>
            </a:r>
          </a:p>
          <a:p>
            <a:pPr marL="693738" indent="-284163">
              <a:buFont typeface="Arial" panose="020B0604020202020204" pitchFamily="34" charset="0"/>
              <a:buChar char="•"/>
            </a:pPr>
            <a:r>
              <a:rPr lang="en-US" dirty="0">
                <a:solidFill>
                  <a:schemeClr val="bg1"/>
                </a:solidFill>
                <a:latin typeface="YaleNew" panose="02000602050000020003" pitchFamily="50" charset="0"/>
              </a:rPr>
              <a:t>Office of International Students and Scholars </a:t>
            </a:r>
          </a:p>
          <a:p>
            <a:pPr marL="693738" indent="-284163">
              <a:buFont typeface="Arial" panose="020B0604020202020204" pitchFamily="34" charset="0"/>
              <a:buChar char="•"/>
            </a:pPr>
            <a:r>
              <a:rPr lang="en-US" dirty="0">
                <a:solidFill>
                  <a:schemeClr val="bg1"/>
                </a:solidFill>
                <a:latin typeface="YaleNew" panose="02000602050000020003" pitchFamily="50" charset="0"/>
              </a:rPr>
              <a:t>Student Accessibility Services and Resource Office on Disabilities </a:t>
            </a:r>
          </a:p>
          <a:p>
            <a:pPr marL="693738" indent="-284163">
              <a:buFont typeface="Arial" panose="020B0604020202020204" pitchFamily="34" charset="0"/>
              <a:buChar char="•"/>
            </a:pPr>
            <a:endParaRPr lang="en-US" dirty="0">
              <a:solidFill>
                <a:schemeClr val="bg1"/>
              </a:solidFill>
              <a:latin typeface="YaleNew" panose="02000602050000020003" pitchFamily="50" charset="0"/>
            </a:endParaRPr>
          </a:p>
          <a:p>
            <a:pPr marL="693738" indent="-284163">
              <a:buFont typeface="Arial" panose="020B0604020202020204" pitchFamily="34" charset="0"/>
              <a:buChar char="•"/>
            </a:pPr>
            <a:endParaRPr lang="en-US" dirty="0">
              <a:solidFill>
                <a:schemeClr val="bg1"/>
              </a:solidFill>
              <a:latin typeface="YaleNew" panose="02000602050000020003" pitchFamily="50" charset="0"/>
            </a:endParaRPr>
          </a:p>
          <a:p>
            <a:pPr marL="693738" indent="-284163">
              <a:buFont typeface="Arial" panose="020B0604020202020204" pitchFamily="34" charset="0"/>
              <a:buChar char="•"/>
            </a:pPr>
            <a:endParaRPr lang="en-US" dirty="0">
              <a:solidFill>
                <a:schemeClr val="bg1"/>
              </a:solidFill>
              <a:latin typeface="YaleNew" panose="02000602050000020003" pitchFamily="50" charset="0"/>
            </a:endParaRPr>
          </a:p>
          <a:p>
            <a:pPr marL="693738" indent="-284163">
              <a:buFont typeface="Arial" panose="020B0604020202020204" pitchFamily="34" charset="0"/>
              <a:buChar char="•"/>
            </a:pPr>
            <a:endParaRPr lang="en-US" dirty="0">
              <a:solidFill>
                <a:schemeClr val="bg1"/>
              </a:solidFill>
              <a:latin typeface="YaleNew" panose="02000602050000020003" pitchFamily="50" charset="0"/>
            </a:endParaRPr>
          </a:p>
          <a:p>
            <a:pPr marL="693738" indent="-284163">
              <a:buFont typeface="Arial" panose="020B0604020202020204" pitchFamily="34" charset="0"/>
              <a:buChar char="•"/>
            </a:pPr>
            <a:endParaRPr lang="en-US" dirty="0">
              <a:solidFill>
                <a:schemeClr val="bg1"/>
              </a:solidFill>
              <a:latin typeface="YaleNew" panose="02000602050000020003" pitchFamily="50" charset="0"/>
            </a:endParaRPr>
          </a:p>
          <a:p>
            <a:pPr marL="693738" indent="-284163">
              <a:buFont typeface="Arial" panose="020B0604020202020204" pitchFamily="34" charset="0"/>
              <a:buChar char="•"/>
            </a:pPr>
            <a:endParaRPr lang="en-US" dirty="0">
              <a:solidFill>
                <a:schemeClr val="bg1"/>
              </a:solidFill>
              <a:latin typeface="YaleNew" panose="02000602050000020003" pitchFamily="50" charset="0"/>
            </a:endParaRPr>
          </a:p>
          <a:p>
            <a:r>
              <a:rPr lang="en-US" sz="2000" b="1" dirty="0">
                <a:solidFill>
                  <a:schemeClr val="bg1"/>
                </a:solidFill>
                <a:latin typeface="YaleNew" panose="02000602050000020003" pitchFamily="50" charset="0"/>
              </a:rPr>
              <a:t>3. For Postdocs, Employees and Faculty</a:t>
            </a:r>
            <a:endParaRPr lang="en-US" dirty="0">
              <a:solidFill>
                <a:schemeClr val="bg1"/>
              </a:solidFill>
              <a:latin typeface="YaleNew" panose="02000602050000020003" pitchFamily="50" charset="0"/>
            </a:endParaRPr>
          </a:p>
          <a:p>
            <a:pPr marL="693738" indent="-284163">
              <a:buFont typeface="Arial" panose="020B0604020202020204" pitchFamily="34" charset="0"/>
              <a:buChar char="•"/>
            </a:pPr>
            <a:r>
              <a:rPr lang="en-US" dirty="0">
                <a:solidFill>
                  <a:schemeClr val="bg1"/>
                </a:solidFill>
                <a:latin typeface="YaleNew" panose="02000602050000020003" pitchFamily="50" charset="0"/>
              </a:rPr>
              <a:t>Yale Black Postdoctoral Association </a:t>
            </a:r>
          </a:p>
          <a:p>
            <a:pPr marL="693738" indent="-284163">
              <a:buFont typeface="Arial" panose="020B0604020202020204" pitchFamily="34" charset="0"/>
              <a:buChar char="•"/>
            </a:pPr>
            <a:r>
              <a:rPr lang="en-US" dirty="0">
                <a:solidFill>
                  <a:schemeClr val="bg1"/>
                </a:solidFill>
                <a:latin typeface="YaleNew" panose="02000602050000020003" pitchFamily="50" charset="0"/>
              </a:rPr>
              <a:t>Asian Network at Yale </a:t>
            </a:r>
          </a:p>
          <a:p>
            <a:pPr marL="693738" indent="-284163">
              <a:buFont typeface="Arial" panose="020B0604020202020204" pitchFamily="34" charset="0"/>
              <a:buChar char="•"/>
            </a:pPr>
            <a:r>
              <a:rPr lang="en-US" dirty="0" err="1">
                <a:solidFill>
                  <a:schemeClr val="bg1"/>
                </a:solidFill>
                <a:latin typeface="YaleNew" panose="02000602050000020003" pitchFamily="50" charset="0"/>
              </a:rPr>
              <a:t>DiversAbility</a:t>
            </a:r>
            <a:r>
              <a:rPr lang="en-US" dirty="0">
                <a:solidFill>
                  <a:schemeClr val="bg1"/>
                </a:solidFill>
                <a:latin typeface="YaleNew" panose="02000602050000020003" pitchFamily="50" charset="0"/>
              </a:rPr>
              <a:t> at Yale </a:t>
            </a:r>
          </a:p>
          <a:p>
            <a:pPr marL="693738" indent="-284163">
              <a:buFont typeface="Arial" panose="020B0604020202020204" pitchFamily="34" charset="0"/>
              <a:buChar char="•"/>
            </a:pPr>
            <a:r>
              <a:rPr lang="en-US" dirty="0">
                <a:solidFill>
                  <a:schemeClr val="bg1"/>
                </a:solidFill>
                <a:latin typeface="YaleNew" panose="02000602050000020003" pitchFamily="50" charset="0"/>
              </a:rPr>
              <a:t>Future Leaders of Yale </a:t>
            </a:r>
          </a:p>
          <a:p>
            <a:pPr marL="693738" indent="-284163">
              <a:buFont typeface="Arial" panose="020B0604020202020204" pitchFamily="34" charset="0"/>
              <a:buChar char="•"/>
            </a:pPr>
            <a:r>
              <a:rPr lang="en-US" dirty="0">
                <a:solidFill>
                  <a:schemeClr val="bg1"/>
                </a:solidFill>
                <a:latin typeface="YaleNew" panose="02000602050000020003" pitchFamily="50" charset="0"/>
              </a:rPr>
              <a:t>Working Women’s Network </a:t>
            </a:r>
          </a:p>
          <a:p>
            <a:pPr marL="693738" indent="-284163">
              <a:buFont typeface="Arial" panose="020B0604020202020204" pitchFamily="34" charset="0"/>
              <a:buChar char="•"/>
            </a:pPr>
            <a:r>
              <a:rPr lang="en-US" dirty="0">
                <a:solidFill>
                  <a:schemeClr val="bg1"/>
                </a:solidFill>
                <a:latin typeface="YaleNew" panose="02000602050000020003" pitchFamily="50" charset="0"/>
              </a:rPr>
              <a:t>Yale African American Affinity Group </a:t>
            </a:r>
          </a:p>
          <a:p>
            <a:pPr marL="693738" indent="-284163">
              <a:buFont typeface="Arial" panose="020B0604020202020204" pitchFamily="34" charset="0"/>
              <a:buChar char="•"/>
            </a:pPr>
            <a:r>
              <a:rPr lang="en-US" dirty="0">
                <a:solidFill>
                  <a:schemeClr val="bg1"/>
                </a:solidFill>
                <a:latin typeface="YaleNew" panose="02000602050000020003" pitchFamily="50" charset="0"/>
              </a:rPr>
              <a:t>Yale Latino Networking Group </a:t>
            </a:r>
          </a:p>
          <a:p>
            <a:pPr marL="693738" indent="-284163">
              <a:buFont typeface="Arial" panose="020B0604020202020204" pitchFamily="34" charset="0"/>
              <a:buChar char="•"/>
            </a:pPr>
            <a:r>
              <a:rPr lang="en-US" dirty="0">
                <a:solidFill>
                  <a:schemeClr val="bg1"/>
                </a:solidFill>
                <a:latin typeface="YaleNew" panose="02000602050000020003" pitchFamily="50" charset="0"/>
              </a:rPr>
              <a:t>Yale Lesbian, Gay, Bisexual, Transgender and Queer Affinity Group (LGBTQ) </a:t>
            </a:r>
          </a:p>
          <a:p>
            <a:pPr marL="693738" indent="-284163">
              <a:buFont typeface="Arial" panose="020B0604020202020204" pitchFamily="34" charset="0"/>
              <a:buChar char="•"/>
            </a:pPr>
            <a:r>
              <a:rPr lang="en-US" dirty="0">
                <a:solidFill>
                  <a:schemeClr val="bg1"/>
                </a:solidFill>
                <a:latin typeface="YaleNew" panose="02000602050000020003" pitchFamily="50" charset="0"/>
              </a:rPr>
              <a:t>Yale Veterans Networking </a:t>
            </a:r>
          </a:p>
        </p:txBody>
      </p:sp>
    </p:spTree>
    <p:extLst>
      <p:ext uri="{BB962C8B-B14F-4D97-AF65-F5344CB8AC3E}">
        <p14:creationId xmlns:p14="http://schemas.microsoft.com/office/powerpoint/2010/main" val="1349615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our resources at Yale"/>
          <p:cNvSpPr txBox="1"/>
          <p:nvPr/>
        </p:nvSpPr>
        <p:spPr>
          <a:xfrm>
            <a:off x="3054951" y="186363"/>
            <a:ext cx="6082111"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Your resources at Yale</a:t>
            </a:r>
          </a:p>
        </p:txBody>
      </p:sp>
      <p:sp>
        <p:nvSpPr>
          <p:cNvPr id="4" name="Mentorship"/>
          <p:cNvSpPr txBox="1"/>
          <p:nvPr/>
        </p:nvSpPr>
        <p:spPr>
          <a:xfrm>
            <a:off x="8085044" y="1406501"/>
            <a:ext cx="1912253" cy="553998"/>
          </a:xfrm>
          <a:prstGeom prst="rect">
            <a:avLst/>
          </a:prstGeom>
          <a:solidFill>
            <a:srgbClr val="00A9E0"/>
          </a:solidFill>
          <a:ln w="12700">
            <a:solidFill>
              <a:srgbClr val="00548B"/>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000">
                <a:solidFill>
                  <a:srgbClr val="FFFFFF"/>
                </a:solidFill>
              </a:defRPr>
            </a:lvl1pPr>
          </a:lstStyle>
          <a:p>
            <a:r>
              <a:rPr dirty="0">
                <a:latin typeface="YaleNew" panose="02000602050000020003" pitchFamily="50" charset="0"/>
              </a:rPr>
              <a:t>Mentorship</a:t>
            </a:r>
          </a:p>
        </p:txBody>
      </p:sp>
      <p:sp>
        <p:nvSpPr>
          <p:cNvPr id="5" name="Cell Bio has a Postdoc and Associate Research Scientist mentoring program!…"/>
          <p:cNvSpPr txBox="1"/>
          <p:nvPr/>
        </p:nvSpPr>
        <p:spPr>
          <a:xfrm>
            <a:off x="6511391" y="2605244"/>
            <a:ext cx="5148868" cy="2569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300"/>
            </a:pPr>
            <a:r>
              <a:rPr dirty="0">
                <a:solidFill>
                  <a:schemeClr val="bg1"/>
                </a:solidFill>
                <a:latin typeface="YaleNew" panose="02000602050000020003" pitchFamily="50" charset="0"/>
              </a:rPr>
              <a:t>Cell Bio has a Postdoc and Associate Research Scientist mentoring program</a:t>
            </a:r>
            <a:r>
              <a:rPr lang="en-US" dirty="0">
                <a:solidFill>
                  <a:schemeClr val="bg1"/>
                </a:solidFill>
                <a:latin typeface="YaleNew" panose="02000602050000020003" pitchFamily="50" charset="0"/>
              </a:rPr>
              <a:t> which</a:t>
            </a:r>
            <a:r>
              <a:rPr dirty="0">
                <a:solidFill>
                  <a:schemeClr val="bg1"/>
                </a:solidFill>
                <a:latin typeface="YaleNew" panose="02000602050000020003" pitchFamily="50" charset="0"/>
              </a:rPr>
              <a:t> pairs postdocs with faculty members in the </a:t>
            </a:r>
            <a:r>
              <a:rPr lang="en-US" dirty="0">
                <a:solidFill>
                  <a:schemeClr val="bg1"/>
                </a:solidFill>
                <a:latin typeface="YaleNew" panose="02000602050000020003" pitchFamily="50" charset="0"/>
              </a:rPr>
              <a:t>D</a:t>
            </a:r>
            <a:r>
              <a:rPr dirty="0">
                <a:solidFill>
                  <a:schemeClr val="bg1"/>
                </a:solidFill>
                <a:latin typeface="YaleNew" panose="02000602050000020003" pitchFamily="50" charset="0"/>
              </a:rPr>
              <a:t>epartment and across Yale</a:t>
            </a:r>
            <a:r>
              <a:rPr lang="en-US" dirty="0">
                <a:solidFill>
                  <a:schemeClr val="bg1"/>
                </a:solidFill>
                <a:latin typeface="YaleNew" panose="02000602050000020003" pitchFamily="50" charset="0"/>
              </a:rPr>
              <a:t>.</a:t>
            </a:r>
            <a:endParaRPr dirty="0">
              <a:solidFill>
                <a:schemeClr val="bg1"/>
              </a:solidFill>
              <a:latin typeface="YaleNew" panose="02000602050000020003" pitchFamily="50" charset="0"/>
            </a:endParaRPr>
          </a:p>
          <a:p>
            <a:pPr algn="ctr">
              <a:defRPr sz="2300"/>
            </a:pPr>
            <a:endParaRPr dirty="0">
              <a:solidFill>
                <a:schemeClr val="bg1"/>
              </a:solidFill>
              <a:latin typeface="YaleNew" panose="02000602050000020003" pitchFamily="50" charset="0"/>
            </a:endParaRPr>
          </a:p>
          <a:p>
            <a:pPr algn="ctr">
              <a:defRPr sz="2300"/>
            </a:pPr>
            <a:r>
              <a:rPr dirty="0">
                <a:solidFill>
                  <a:schemeClr val="bg1"/>
                </a:solidFill>
                <a:latin typeface="YaleNew" panose="02000602050000020003" pitchFamily="50" charset="0"/>
              </a:rPr>
              <a:t>Click </a:t>
            </a:r>
            <a:r>
              <a:rPr u="sng" dirty="0">
                <a:solidFill>
                  <a:schemeClr val="bg1"/>
                </a:solidFill>
                <a:uFill>
                  <a:solidFill>
                    <a:srgbClr val="0563C1"/>
                  </a:solidFill>
                </a:uFill>
                <a:latin typeface="YaleNew" panose="02000602050000020003" pitchFamily="50" charset="0"/>
                <a:hlinkClick r:id="rId2">
                  <a:extLst>
                    <a:ext uri="{A12FA001-AC4F-418D-AE19-62706E023703}">
                      <ahyp:hlinkClr xmlns:ahyp="http://schemas.microsoft.com/office/drawing/2018/hyperlinkcolor" val="tx"/>
                    </a:ext>
                  </a:extLst>
                </a:hlinkClick>
              </a:rPr>
              <a:t>here</a:t>
            </a:r>
            <a:r>
              <a:rPr dirty="0">
                <a:solidFill>
                  <a:schemeClr val="bg1"/>
                </a:solidFill>
                <a:latin typeface="YaleNew" panose="02000602050000020003" pitchFamily="50" charset="0"/>
              </a:rPr>
              <a:t> to sign up!</a:t>
            </a:r>
          </a:p>
        </p:txBody>
      </p:sp>
      <p:grpSp>
        <p:nvGrpSpPr>
          <p:cNvPr id="6" name="Group 5">
            <a:extLst>
              <a:ext uri="{FF2B5EF4-FFF2-40B4-BE49-F238E27FC236}">
                <a16:creationId xmlns:a16="http://schemas.microsoft.com/office/drawing/2014/main" id="{DD10A226-4CF9-314E-8F31-8BD971C13005}"/>
              </a:ext>
            </a:extLst>
          </p:cNvPr>
          <p:cNvGrpSpPr/>
          <p:nvPr/>
        </p:nvGrpSpPr>
        <p:grpSpPr>
          <a:xfrm>
            <a:off x="2994696" y="2689884"/>
            <a:ext cx="2547732" cy="2090583"/>
            <a:chOff x="10626448" y="997909"/>
            <a:chExt cx="1425246" cy="1169509"/>
          </a:xfrm>
        </p:grpSpPr>
        <p:pic>
          <p:nvPicPr>
            <p:cNvPr id="7" name="Picture 6">
              <a:extLst>
                <a:ext uri="{FF2B5EF4-FFF2-40B4-BE49-F238E27FC236}">
                  <a16:creationId xmlns:a16="http://schemas.microsoft.com/office/drawing/2014/main" id="{0DB45A77-FF54-7F42-879F-3C491CCBE1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10"/>
            <a:stretch/>
          </p:blipFill>
          <p:spPr>
            <a:xfrm>
              <a:off x="10626448" y="997909"/>
              <a:ext cx="877960" cy="1169509"/>
            </a:xfrm>
            <a:prstGeom prst="rect">
              <a:avLst/>
            </a:prstGeom>
          </p:spPr>
        </p:pic>
        <p:sp>
          <p:nvSpPr>
            <p:cNvPr id="8" name="TextBox 7">
              <a:extLst>
                <a:ext uri="{FF2B5EF4-FFF2-40B4-BE49-F238E27FC236}">
                  <a16:creationId xmlns:a16="http://schemas.microsoft.com/office/drawing/2014/main" id="{81763236-C084-424A-B5D5-B918DE8A600A}"/>
                </a:ext>
              </a:extLst>
            </p:cNvPr>
            <p:cNvSpPr txBox="1"/>
            <p:nvPr/>
          </p:nvSpPr>
          <p:spPr>
            <a:xfrm>
              <a:off x="11517771" y="997909"/>
              <a:ext cx="533923" cy="6714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err="1">
                  <a:solidFill>
                    <a:schemeClr val="bg1"/>
                  </a:solidFill>
                  <a:latin typeface="YaleNew" panose="02000602050000020003" pitchFamily="50" charset="0"/>
                </a:rPr>
                <a:t>Y</a:t>
              </a:r>
              <a:r>
                <a:rPr kumimoji="0" lang="en-US" b="1" i="0" u="none" strike="noStrike" cap="none" spc="0" normalizeH="0" baseline="0" dirty="0" err="1">
                  <a:ln>
                    <a:noFill/>
                  </a:ln>
                  <a:solidFill>
                    <a:schemeClr val="bg1"/>
                  </a:solidFill>
                  <a:effectLst/>
                  <a:uFillTx/>
                  <a:latin typeface="YaleNew" panose="02000602050000020003" pitchFamily="50" charset="0"/>
                  <a:sym typeface="Helvetica"/>
                </a:rPr>
                <a:t>ongli</a:t>
              </a:r>
              <a:endParaRPr kumimoji="0" lang="en-US"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b="1" dirty="0">
                  <a:solidFill>
                    <a:schemeClr val="bg1"/>
                  </a:solidFill>
                  <a:latin typeface="YaleNew" panose="02000602050000020003" pitchFamily="50" charset="0"/>
                </a:rPr>
                <a:t>Zhang</a:t>
              </a:r>
              <a:endParaRPr kumimoji="0" lang="en-US"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dirty="0">
                  <a:solidFill>
                    <a:schemeClr val="bg1"/>
                  </a:solidFill>
                  <a:latin typeface="YaleNew" panose="02000602050000020003" pitchFamily="50" charset="0"/>
                </a:rPr>
                <a:t>Associate</a:t>
              </a:r>
            </a:p>
            <a:p>
              <a:pPr marL="0" marR="0" indent="0" algn="l" defTabSz="914400" rtl="0" fontAlgn="auto" latinLnBrk="0" hangingPunct="0">
                <a:lnSpc>
                  <a:spcPct val="100000"/>
                </a:lnSpc>
                <a:spcBef>
                  <a:spcPts val="0"/>
                </a:spcBef>
                <a:spcAft>
                  <a:spcPts val="0"/>
                </a:spcAft>
                <a:buClrTx/>
                <a:buSzTx/>
                <a:buFontTx/>
                <a:buNone/>
                <a:tabLst/>
              </a:pPr>
              <a:r>
                <a:rPr kumimoji="0" lang="en-US"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9" name="Group 8">
            <a:extLst>
              <a:ext uri="{FF2B5EF4-FFF2-40B4-BE49-F238E27FC236}">
                <a16:creationId xmlns:a16="http://schemas.microsoft.com/office/drawing/2014/main" id="{568875BA-43EC-7942-8ECD-0AF610120B8D}"/>
              </a:ext>
            </a:extLst>
          </p:cNvPr>
          <p:cNvGrpSpPr/>
          <p:nvPr/>
        </p:nvGrpSpPr>
        <p:grpSpPr>
          <a:xfrm>
            <a:off x="680524" y="1275443"/>
            <a:ext cx="2687836" cy="2089564"/>
            <a:chOff x="1843103" y="2472325"/>
            <a:chExt cx="1503623" cy="1168939"/>
          </a:xfrm>
        </p:grpSpPr>
        <p:pic>
          <p:nvPicPr>
            <p:cNvPr id="10" name="Picture 9">
              <a:extLst>
                <a:ext uri="{FF2B5EF4-FFF2-40B4-BE49-F238E27FC236}">
                  <a16:creationId xmlns:a16="http://schemas.microsoft.com/office/drawing/2014/main" id="{2EEA3B03-1D9A-7843-AFFE-63C8EC3A3E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81" r="5987"/>
            <a:stretch/>
          </p:blipFill>
          <p:spPr>
            <a:xfrm>
              <a:off x="1843103" y="2472325"/>
              <a:ext cx="878207" cy="1168939"/>
            </a:xfrm>
            <a:prstGeom prst="rect">
              <a:avLst/>
            </a:prstGeom>
          </p:spPr>
        </p:pic>
        <p:sp>
          <p:nvSpPr>
            <p:cNvPr id="11" name="TextBox 10">
              <a:extLst>
                <a:ext uri="{FF2B5EF4-FFF2-40B4-BE49-F238E27FC236}">
                  <a16:creationId xmlns:a16="http://schemas.microsoft.com/office/drawing/2014/main" id="{4A7287AE-531F-CE4A-A725-D3960F02178B}"/>
                </a:ext>
              </a:extLst>
            </p:cNvPr>
            <p:cNvSpPr txBox="1"/>
            <p:nvPr/>
          </p:nvSpPr>
          <p:spPr>
            <a:xfrm>
              <a:off x="2725639" y="2472325"/>
              <a:ext cx="621087" cy="6714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solidFill>
                    <a:schemeClr val="bg1"/>
                  </a:solidFill>
                  <a:latin typeface="YaleNew" panose="02000602050000020003" pitchFamily="50" charset="0"/>
                </a:rPr>
                <a:t>Julia</a:t>
              </a:r>
            </a:p>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YaleNew" panose="02000602050000020003" pitchFamily="50" charset="0"/>
                  <a:sym typeface="Helvetica"/>
                </a:rPr>
                <a:t>von Blume</a:t>
              </a:r>
            </a:p>
            <a:p>
              <a:pPr marL="0" marR="0" indent="0" algn="l" defTabSz="914400" rtl="0" fontAlgn="auto" latinLnBrk="0" hangingPunct="0">
                <a:lnSpc>
                  <a:spcPct val="100000"/>
                </a:lnSpc>
                <a:spcBef>
                  <a:spcPts val="0"/>
                </a:spcBef>
                <a:spcAft>
                  <a:spcPts val="0"/>
                </a:spcAft>
                <a:buClrTx/>
                <a:buSzTx/>
                <a:buFontTx/>
                <a:buNone/>
                <a:tabLst/>
              </a:pPr>
              <a:r>
                <a:rPr kumimoji="0" lang="en-US" i="0" u="none" strike="noStrike" cap="none" spc="0" normalizeH="0" baseline="0" dirty="0">
                  <a:ln>
                    <a:noFill/>
                  </a:ln>
                  <a:solidFill>
                    <a:schemeClr val="bg1"/>
                  </a:solidFill>
                  <a:effectLst/>
                  <a:uFillTx/>
                  <a:latin typeface="YaleNew" panose="02000602050000020003" pitchFamily="50" charset="0"/>
                  <a:sym typeface="Helvetica"/>
                </a:rPr>
                <a:t>Associate</a:t>
              </a:r>
            </a:p>
            <a:p>
              <a:pPr marL="0" marR="0" indent="0" algn="l" defTabSz="914400" rtl="0" fontAlgn="auto" latinLnBrk="0" hangingPunct="0">
                <a:lnSpc>
                  <a:spcPct val="100000"/>
                </a:lnSpc>
                <a:spcBef>
                  <a:spcPts val="0"/>
                </a:spcBef>
                <a:spcAft>
                  <a:spcPts val="0"/>
                </a:spcAft>
                <a:buClrTx/>
                <a:buSzTx/>
                <a:buFontTx/>
                <a:buNone/>
                <a:tabLst/>
              </a:pPr>
              <a:r>
                <a:rPr kumimoji="0" lang="en-US"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sp>
        <p:nvSpPr>
          <p:cNvPr id="12" name="Rectangle 11">
            <a:extLst>
              <a:ext uri="{FF2B5EF4-FFF2-40B4-BE49-F238E27FC236}">
                <a16:creationId xmlns:a16="http://schemas.microsoft.com/office/drawing/2014/main" id="{BD350EBF-DC18-C245-A459-797A5E88FA1F}"/>
              </a:ext>
            </a:extLst>
          </p:cNvPr>
          <p:cNvSpPr/>
          <p:nvPr/>
        </p:nvSpPr>
        <p:spPr>
          <a:xfrm>
            <a:off x="38100" y="5007830"/>
            <a:ext cx="6096000" cy="1154162"/>
          </a:xfrm>
          <a:prstGeom prst="rect">
            <a:avLst/>
          </a:prstGeom>
        </p:spPr>
        <p:txBody>
          <a:bodyPr>
            <a:spAutoFit/>
          </a:bodyPr>
          <a:lstStyle/>
          <a:p>
            <a:pPr algn="ctr" defTabSz="457200">
              <a:defRPr sz="2300">
                <a:latin typeface="Helvetica Neue"/>
                <a:ea typeface="Helvetica Neue"/>
                <a:cs typeface="Helvetica Neue"/>
                <a:sym typeface="Helvetica Neue"/>
              </a:defRPr>
            </a:pPr>
            <a:r>
              <a:rPr lang="en-US" dirty="0">
                <a:solidFill>
                  <a:schemeClr val="bg1"/>
                </a:solidFill>
                <a:latin typeface="YaleNew" panose="02000602050000020003" pitchFamily="50" charset="0"/>
              </a:rPr>
              <a:t>For help with choosing a mentor, contact </a:t>
            </a:r>
            <a:r>
              <a:rPr lang="en-US" u="sng" dirty="0">
                <a:solidFill>
                  <a:schemeClr val="bg1"/>
                </a:solidFill>
                <a:latin typeface="YaleNew" panose="02000602050000020003" pitchFamily="50" charset="0"/>
                <a:hlinkClick r:id="rId5">
                  <a:extLst>
                    <a:ext uri="{A12FA001-AC4F-418D-AE19-62706E023703}">
                      <ahyp:hlinkClr xmlns:ahyp="http://schemas.microsoft.com/office/drawing/2018/hyperlinkcolor" val="tx"/>
                    </a:ext>
                  </a:extLst>
                </a:hlinkClick>
              </a:rPr>
              <a:t>yongli.zhang@yale.edu</a:t>
            </a:r>
            <a:r>
              <a:rPr lang="en-US" dirty="0">
                <a:solidFill>
                  <a:schemeClr val="bg1"/>
                </a:solidFill>
                <a:latin typeface="YaleNew" panose="02000602050000020003" pitchFamily="50" charset="0"/>
              </a:rPr>
              <a:t> and </a:t>
            </a:r>
            <a:r>
              <a:rPr lang="en-US" u="sng" dirty="0">
                <a:solidFill>
                  <a:schemeClr val="bg1"/>
                </a:solidFill>
                <a:latin typeface="YaleNew" panose="02000602050000020003" pitchFamily="50" charset="0"/>
                <a:hlinkClick r:id="rId6">
                  <a:extLst>
                    <a:ext uri="{A12FA001-AC4F-418D-AE19-62706E023703}">
                      <ahyp:hlinkClr xmlns:ahyp="http://schemas.microsoft.com/office/drawing/2018/hyperlinkcolor" val="tx"/>
                    </a:ext>
                  </a:extLst>
                </a:hlinkClick>
              </a:rPr>
              <a:t>julia.vonblume@yale.edu</a:t>
            </a:r>
          </a:p>
        </p:txBody>
      </p:sp>
    </p:spTree>
    <p:extLst>
      <p:ext uri="{BB962C8B-B14F-4D97-AF65-F5344CB8AC3E}">
        <p14:creationId xmlns:p14="http://schemas.microsoft.com/office/powerpoint/2010/main" val="54588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our resources at Yale"/>
          <p:cNvSpPr txBox="1"/>
          <p:nvPr/>
        </p:nvSpPr>
        <p:spPr>
          <a:xfrm>
            <a:off x="3054950" y="447472"/>
            <a:ext cx="6082112"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Your</a:t>
            </a:r>
            <a:r>
              <a:rPr sz="5200" b="0" dirty="0">
                <a:latin typeface="YaleNew" panose="02000602050000020003" pitchFamily="50" charset="0"/>
              </a:rPr>
              <a:t> </a:t>
            </a:r>
            <a:r>
              <a:rPr sz="5200" b="0" dirty="0">
                <a:solidFill>
                  <a:schemeClr val="bg1"/>
                </a:solidFill>
                <a:latin typeface="YaleNew" panose="02000602050000020003" pitchFamily="50" charset="0"/>
              </a:rPr>
              <a:t>resources at Yale</a:t>
            </a:r>
          </a:p>
        </p:txBody>
      </p:sp>
      <p:sp>
        <p:nvSpPr>
          <p:cNvPr id="4" name="MORE Mentorship"/>
          <p:cNvSpPr txBox="1"/>
          <p:nvPr/>
        </p:nvSpPr>
        <p:spPr>
          <a:xfrm>
            <a:off x="3810000" y="1362225"/>
            <a:ext cx="3733800" cy="561341"/>
          </a:xfrm>
          <a:prstGeom prst="rect">
            <a:avLst/>
          </a:prstGeom>
          <a:solidFill>
            <a:srgbClr val="00A9E0"/>
          </a:solidFill>
          <a:ln w="12700">
            <a:solidFill>
              <a:srgbClr val="00548B"/>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000">
                <a:solidFill>
                  <a:srgbClr val="FFFFFF"/>
                </a:solidFill>
              </a:defRPr>
            </a:lvl1pPr>
          </a:lstStyle>
          <a:p>
            <a:pPr algn="ctr"/>
            <a:r>
              <a:rPr lang="en-US" dirty="0"/>
              <a:t> </a:t>
            </a:r>
            <a:r>
              <a:rPr dirty="0">
                <a:latin typeface="YaleNew" panose="02000602050000020003" pitchFamily="50" charset="0"/>
              </a:rPr>
              <a:t>MORE Mentorship</a:t>
            </a:r>
          </a:p>
        </p:txBody>
      </p:sp>
      <p:sp>
        <p:nvSpPr>
          <p:cNvPr id="5" name="GSAS 4-Tier Mentoring Program…"/>
          <p:cNvSpPr txBox="1"/>
          <p:nvPr/>
        </p:nvSpPr>
        <p:spPr>
          <a:xfrm>
            <a:off x="3736285" y="2133600"/>
            <a:ext cx="5320685" cy="3966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lnSpc>
                <a:spcPct val="200000"/>
              </a:lnSpc>
              <a:defRPr sz="2766" u="sng">
                <a:solidFill>
                  <a:srgbClr val="1155CC"/>
                </a:solidFill>
                <a:latin typeface="Helvetica Neue"/>
                <a:ea typeface="Helvetica Neue"/>
                <a:cs typeface="Helvetica Neue"/>
                <a:sym typeface="Helvetica Neue"/>
              </a:defRPr>
            </a:pPr>
            <a:r>
              <a:rPr sz="1600" dirty="0">
                <a:solidFill>
                  <a:schemeClr val="bg1"/>
                </a:solidFill>
                <a:uFill>
                  <a:solidFill>
                    <a:srgbClr val="0563C1"/>
                  </a:solidFill>
                </a:uFill>
                <a:latin typeface="YaleNew" panose="02000602050000020003" pitchFamily="50" charset="0"/>
                <a:hlinkClick r:id="rId2">
                  <a:extLst>
                    <a:ext uri="{A12FA001-AC4F-418D-AE19-62706E023703}">
                      <ahyp:hlinkClr xmlns:ahyp="http://schemas.microsoft.com/office/drawing/2018/hyperlinkcolor" val="tx"/>
                    </a:ext>
                  </a:extLst>
                </a:hlinkClick>
              </a:rPr>
              <a:t>GSAS 4-Tier Mentoring Program</a:t>
            </a:r>
            <a:endParaRPr sz="1600" dirty="0">
              <a:solidFill>
                <a:schemeClr val="bg1"/>
              </a:solidFill>
              <a:latin typeface="YaleNew" panose="02000602050000020003" pitchFamily="50" charset="0"/>
            </a:endParaRPr>
          </a:p>
          <a:p>
            <a:pPr defTabSz="457200">
              <a:lnSpc>
                <a:spcPct val="200000"/>
              </a:lnSpc>
              <a:defRPr sz="2766">
                <a:latin typeface="Helvetica Neue"/>
                <a:ea typeface="Helvetica Neue"/>
                <a:cs typeface="Helvetica Neue"/>
                <a:sym typeface="Helvetica Neue"/>
              </a:defRPr>
            </a:pPr>
            <a:r>
              <a:rPr sz="1600" dirty="0">
                <a:solidFill>
                  <a:schemeClr val="bg1"/>
                </a:solidFill>
                <a:uFill>
                  <a:solidFill>
                    <a:srgbClr val="0563C1"/>
                  </a:solidFill>
                </a:uFill>
                <a:latin typeface="YaleNew" panose="02000602050000020003" pitchFamily="50" charset="0"/>
                <a:hlinkClick r:id="rId3">
                  <a:extLst>
                    <a:ext uri="{A12FA001-AC4F-418D-AE19-62706E023703}">
                      <ahyp:hlinkClr xmlns:ahyp="http://schemas.microsoft.com/office/drawing/2018/hyperlinkcolor" val="tx"/>
                    </a:ext>
                  </a:extLst>
                </a:hlinkClick>
              </a:rPr>
              <a:t>Graduate-Undergraduate Mentoring Program (GUMI)</a:t>
            </a:r>
            <a:endParaRPr sz="1600" dirty="0">
              <a:solidFill>
                <a:schemeClr val="bg1"/>
              </a:solidFill>
              <a:uFill>
                <a:solidFill>
                  <a:srgbClr val="0563C1"/>
                </a:solidFill>
              </a:uFill>
              <a:latin typeface="YaleNew" panose="02000602050000020003" pitchFamily="50" charset="0"/>
            </a:endParaRPr>
          </a:p>
          <a:p>
            <a:pPr defTabSz="457200">
              <a:lnSpc>
                <a:spcPct val="200000"/>
              </a:lnSpc>
              <a:defRPr sz="2766">
                <a:latin typeface="Helvetica Neue"/>
                <a:ea typeface="Helvetica Neue"/>
                <a:cs typeface="Helvetica Neue"/>
                <a:sym typeface="Helvetica Neue"/>
              </a:defRPr>
            </a:pPr>
            <a:r>
              <a:rPr sz="1600" dirty="0">
                <a:solidFill>
                  <a:schemeClr val="bg1"/>
                </a:solidFill>
                <a:uFill>
                  <a:solidFill>
                    <a:srgbClr val="0563C1"/>
                  </a:solidFill>
                </a:uFill>
                <a:latin typeface="YaleNew" panose="02000602050000020003" pitchFamily="50" charset="0"/>
                <a:hlinkClick r:id="rId4">
                  <a:extLst>
                    <a:ext uri="{A12FA001-AC4F-418D-AE19-62706E023703}">
                      <ahyp:hlinkClr xmlns:ahyp="http://schemas.microsoft.com/office/drawing/2018/hyperlinkcolor" val="tx"/>
                    </a:ext>
                  </a:extLst>
                </a:hlinkClick>
              </a:rPr>
              <a:t>Yale Mentorship for Minority Students in STEM (YMMSS)</a:t>
            </a:r>
            <a:endParaRPr sz="1600" dirty="0">
              <a:solidFill>
                <a:schemeClr val="bg1"/>
              </a:solidFill>
              <a:uFill>
                <a:solidFill>
                  <a:srgbClr val="0563C1"/>
                </a:solidFill>
              </a:uFill>
              <a:latin typeface="YaleNew" panose="02000602050000020003" pitchFamily="50" charset="0"/>
            </a:endParaRPr>
          </a:p>
          <a:p>
            <a:pPr defTabSz="457200">
              <a:lnSpc>
                <a:spcPct val="200000"/>
              </a:lnSpc>
              <a:defRPr sz="2766">
                <a:latin typeface="Helvetica Neue"/>
                <a:ea typeface="Helvetica Neue"/>
                <a:cs typeface="Helvetica Neue"/>
                <a:sym typeface="Helvetica Neue"/>
              </a:defRPr>
            </a:pPr>
            <a:r>
              <a:rPr sz="1600" dirty="0">
                <a:solidFill>
                  <a:schemeClr val="bg1"/>
                </a:solidFill>
                <a:uFill>
                  <a:solidFill>
                    <a:srgbClr val="0563C1"/>
                  </a:solidFill>
                </a:uFill>
                <a:latin typeface="YaleNew" panose="02000602050000020003" pitchFamily="50" charset="0"/>
                <a:hlinkClick r:id="rId5">
                  <a:extLst>
                    <a:ext uri="{A12FA001-AC4F-418D-AE19-62706E023703}">
                      <ahyp:hlinkClr xmlns:ahyp="http://schemas.microsoft.com/office/drawing/2018/hyperlinkcolor" val="tx"/>
                    </a:ext>
                  </a:extLst>
                </a:hlinkClick>
              </a:rPr>
              <a:t>Women in Science at Yale (WISAY) 3-Tier Mentoring Program</a:t>
            </a:r>
            <a:endParaRPr sz="1600" dirty="0">
              <a:solidFill>
                <a:schemeClr val="bg1"/>
              </a:solidFill>
              <a:uFill>
                <a:solidFill>
                  <a:srgbClr val="0563C1"/>
                </a:solidFill>
              </a:uFill>
              <a:latin typeface="YaleNew" panose="02000602050000020003" pitchFamily="50" charset="0"/>
            </a:endParaRPr>
          </a:p>
          <a:p>
            <a:pPr defTabSz="457200">
              <a:lnSpc>
                <a:spcPct val="200000"/>
              </a:lnSpc>
              <a:defRPr sz="2766">
                <a:latin typeface="Helvetica Neue"/>
                <a:ea typeface="Helvetica Neue"/>
                <a:cs typeface="Helvetica Neue"/>
                <a:sym typeface="Helvetica Neue"/>
              </a:defRPr>
            </a:pPr>
            <a:r>
              <a:rPr sz="1600" dirty="0">
                <a:solidFill>
                  <a:schemeClr val="bg1"/>
                </a:solidFill>
                <a:uFill>
                  <a:solidFill>
                    <a:srgbClr val="0563C1"/>
                  </a:solidFill>
                </a:uFill>
                <a:latin typeface="YaleNew" panose="02000602050000020003" pitchFamily="50" charset="0"/>
                <a:hlinkClick r:id="rId6">
                  <a:extLst>
                    <a:ext uri="{A12FA001-AC4F-418D-AE19-62706E023703}">
                      <ahyp:hlinkClr xmlns:ahyp="http://schemas.microsoft.com/office/drawing/2018/hyperlinkcolor" val="tx"/>
                    </a:ext>
                  </a:extLst>
                </a:hlinkClick>
              </a:rPr>
              <a:t>Yale BBS Diversity and Inclusion Collective</a:t>
            </a:r>
            <a:endParaRPr lang="en-US" sz="1600" dirty="0">
              <a:solidFill>
                <a:schemeClr val="bg1"/>
              </a:solidFill>
              <a:uFill>
                <a:solidFill>
                  <a:srgbClr val="0563C1"/>
                </a:solidFill>
              </a:uFill>
              <a:latin typeface="YaleNew" panose="02000602050000020003" pitchFamily="50" charset="0"/>
              <a:hlinkClick r:id="rId6">
                <a:extLst>
                  <a:ext uri="{A12FA001-AC4F-418D-AE19-62706E023703}">
                    <ahyp:hlinkClr xmlns:ahyp="http://schemas.microsoft.com/office/drawing/2018/hyperlinkcolor" val="tx"/>
                  </a:ext>
                </a:extLst>
              </a:hlinkClick>
            </a:endParaRPr>
          </a:p>
          <a:p>
            <a:pPr>
              <a:lnSpc>
                <a:spcPct val="200000"/>
              </a:lnSpc>
              <a:defRPr sz="2300"/>
            </a:pPr>
            <a:r>
              <a:rPr lang="en-US" sz="1600" dirty="0">
                <a:solidFill>
                  <a:schemeClr val="bg1"/>
                </a:solidFill>
                <a:uFill>
                  <a:solidFill>
                    <a:srgbClr val="0563C1"/>
                  </a:solidFill>
                </a:uFill>
                <a:latin typeface="YaleNew" panose="02000602050000020003" pitchFamily="50" charset="0"/>
                <a:hlinkClick r:id="rId7">
                  <a:extLst>
                    <a:ext uri="{A12FA001-AC4F-418D-AE19-62706E023703}">
                      <ahyp:hlinkClr xmlns:ahyp="http://schemas.microsoft.com/office/drawing/2018/hyperlinkcolor" val="tx"/>
                    </a:ext>
                  </a:extLst>
                </a:hlinkClick>
              </a:rPr>
              <a:t>Yale Cytoskeleton Club Mailing List</a:t>
            </a:r>
          </a:p>
          <a:p>
            <a:pPr>
              <a:lnSpc>
                <a:spcPct val="200000"/>
              </a:lnSpc>
              <a:defRPr sz="2300"/>
            </a:pPr>
            <a:r>
              <a:rPr lang="en-US" sz="1600" dirty="0">
                <a:solidFill>
                  <a:schemeClr val="bg1"/>
                </a:solidFill>
                <a:uFill>
                  <a:solidFill>
                    <a:srgbClr val="0563C1"/>
                  </a:solidFill>
                </a:uFill>
                <a:latin typeface="YaleNew" panose="02000602050000020003" pitchFamily="50" charset="0"/>
                <a:hlinkClick r:id="rId8">
                  <a:extLst>
                    <a:ext uri="{A12FA001-AC4F-418D-AE19-62706E023703}">
                      <ahyp:hlinkClr xmlns:ahyp="http://schemas.microsoft.com/office/drawing/2018/hyperlinkcolor" val="tx"/>
                    </a:ext>
                  </a:extLst>
                </a:hlinkClick>
              </a:rPr>
              <a:t>Yale Cryo-EM Journal Club</a:t>
            </a:r>
            <a:r>
              <a:rPr lang="en-US" sz="1600" dirty="0">
                <a:solidFill>
                  <a:schemeClr val="bg1"/>
                </a:solidFill>
                <a:uFill>
                  <a:solidFill>
                    <a:srgbClr val="0563C1"/>
                  </a:solidFill>
                </a:uFill>
                <a:latin typeface="YaleNew" panose="02000602050000020003" pitchFamily="50" charset="0"/>
              </a:rPr>
              <a:t> </a:t>
            </a:r>
          </a:p>
          <a:p>
            <a:pPr>
              <a:lnSpc>
                <a:spcPct val="200000"/>
              </a:lnSpc>
              <a:defRPr sz="2300"/>
            </a:pPr>
            <a:r>
              <a:rPr lang="en-US" sz="1600" u="sng" dirty="0">
                <a:solidFill>
                  <a:schemeClr val="bg1"/>
                </a:solidFill>
                <a:uFill>
                  <a:solidFill>
                    <a:srgbClr val="0563C1"/>
                  </a:solidFill>
                </a:uFill>
                <a:latin typeface="YaleNew" panose="02000602050000020003" pitchFamily="50" charset="0"/>
              </a:rPr>
              <a:t>RNA Club</a:t>
            </a:r>
          </a:p>
        </p:txBody>
      </p:sp>
    </p:spTree>
    <p:extLst>
      <p:ext uri="{BB962C8B-B14F-4D97-AF65-F5344CB8AC3E}">
        <p14:creationId xmlns:p14="http://schemas.microsoft.com/office/powerpoint/2010/main" val="311590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57E5FC-CA36-664A-B79C-D4C75E076441}"/>
              </a:ext>
            </a:extLst>
          </p:cNvPr>
          <p:cNvSpPr>
            <a:spLocks noGrp="1"/>
          </p:cNvSpPr>
          <p:nvPr>
            <p:ph type="sldNum" sz="quarter" idx="10"/>
          </p:nvPr>
        </p:nvSpPr>
        <p:spPr>
          <a:xfrm>
            <a:off x="7648488" y="6391600"/>
            <a:ext cx="3705312" cy="353958"/>
          </a:xfrm>
        </p:spPr>
        <p:txBody>
          <a:bodyPr anchor="t">
            <a:noAutofit/>
          </a:bodyPr>
          <a:lstStyle/>
          <a:p>
            <a:r>
              <a:rPr lang="en-US" sz="1200" dirty="0">
                <a:solidFill>
                  <a:schemeClr val="bg1"/>
                </a:solidFill>
                <a:latin typeface="YaleNew" panose="02000602050000020003" pitchFamily="50" charset="0"/>
              </a:rPr>
              <a:t>2019 departmental retreat at Water’s Edge Resort in Westbrook, CT</a:t>
            </a:r>
          </a:p>
        </p:txBody>
      </p:sp>
      <p:sp>
        <p:nvSpPr>
          <p:cNvPr id="2" name="Title 1">
            <a:extLst>
              <a:ext uri="{FF2B5EF4-FFF2-40B4-BE49-F238E27FC236}">
                <a16:creationId xmlns:a16="http://schemas.microsoft.com/office/drawing/2014/main" id="{EEF30AD8-3FD2-6F42-A1C7-B69E44D57BF9}"/>
              </a:ext>
            </a:extLst>
          </p:cNvPr>
          <p:cNvSpPr>
            <a:spLocks noGrp="1"/>
          </p:cNvSpPr>
          <p:nvPr>
            <p:ph type="body" sz="quarter" idx="13"/>
          </p:nvPr>
        </p:nvSpPr>
        <p:spPr>
          <a:xfrm>
            <a:off x="1355696" y="-38100"/>
            <a:ext cx="9677400" cy="1927071"/>
          </a:xfrm>
        </p:spPr>
        <p:txBody>
          <a:bodyPr wrap="square" anchor="t">
            <a:normAutofit/>
          </a:bodyPr>
          <a:lstStyle/>
          <a:p>
            <a:pPr algn="ctr">
              <a:lnSpc>
                <a:spcPct val="110000"/>
              </a:lnSpc>
            </a:pPr>
            <a:r>
              <a:rPr lang="en-US" sz="5200" dirty="0">
                <a:latin typeface="YaleNew" panose="02000602050000020003" pitchFamily="50" charset="0"/>
              </a:rPr>
              <a:t>We can’t wait to meet you!</a:t>
            </a:r>
            <a:br>
              <a:rPr lang="en-US" sz="2200" dirty="0">
                <a:latin typeface="YaleNew" panose="02000602050000020003" pitchFamily="50" charset="0"/>
              </a:rPr>
            </a:br>
            <a:r>
              <a:rPr lang="en-US" sz="2100" dirty="0">
                <a:latin typeface="YaleNew" panose="02000602050000020003" pitchFamily="50" charset="0"/>
              </a:rPr>
              <a:t>The Yale School of Medicine is considered to be one of the birthplaces for modern Cell Biology; to this day it remains one of the top Cell Biology centers in the world.</a:t>
            </a:r>
            <a:br>
              <a:rPr lang="en-US" sz="2100" dirty="0">
                <a:latin typeface="YaleNew" panose="02000602050000020003" pitchFamily="50" charset="0"/>
              </a:rPr>
            </a:br>
            <a:endParaRPr lang="en-US" sz="2100" dirty="0">
              <a:latin typeface="YaleNew" panose="02000602050000020003" pitchFamily="50" charset="0"/>
            </a:endParaRPr>
          </a:p>
        </p:txBody>
      </p:sp>
      <p:pic>
        <p:nvPicPr>
          <p:cNvPr id="9" name="Retreat photo 2020.png" descr="Retreat photo 2020.png">
            <a:extLst>
              <a:ext uri="{FF2B5EF4-FFF2-40B4-BE49-F238E27FC236}">
                <a16:creationId xmlns:a16="http://schemas.microsoft.com/office/drawing/2014/main" id="{CB9CFB4F-0978-4F9E-BD36-02EBABBCA77E}"/>
              </a:ext>
            </a:extLst>
          </p:cNvPr>
          <p:cNvPicPr>
            <a:picLocks noChangeAspect="1"/>
          </p:cNvPicPr>
          <p:nvPr/>
        </p:nvPicPr>
        <p:blipFill>
          <a:blip r:embed="rId2"/>
          <a:stretch>
            <a:fillRect/>
          </a:stretch>
        </p:blipFill>
        <p:spPr>
          <a:xfrm>
            <a:off x="673684" y="1590262"/>
            <a:ext cx="10680116" cy="4694923"/>
          </a:xfrm>
          <a:prstGeom prst="rect">
            <a:avLst/>
          </a:prstGeom>
          <a:ln w="12700">
            <a:miter lim="400000"/>
          </a:ln>
        </p:spPr>
      </p:pic>
    </p:spTree>
    <p:extLst>
      <p:ext uri="{BB962C8B-B14F-4D97-AF65-F5344CB8AC3E}">
        <p14:creationId xmlns:p14="http://schemas.microsoft.com/office/powerpoint/2010/main" val="238525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ring New Haven"/>
          <p:cNvSpPr txBox="1"/>
          <p:nvPr/>
        </p:nvSpPr>
        <p:spPr>
          <a:xfrm>
            <a:off x="3015802" y="447472"/>
            <a:ext cx="6160402"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Exploring New Haven</a:t>
            </a:r>
          </a:p>
        </p:txBody>
      </p:sp>
      <p:sp>
        <p:nvSpPr>
          <p:cNvPr id="4" name="There’s so much do do here!"/>
          <p:cNvSpPr txBox="1"/>
          <p:nvPr/>
        </p:nvSpPr>
        <p:spPr>
          <a:xfrm>
            <a:off x="4765252" y="1229757"/>
            <a:ext cx="26614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600">
                <a:solidFill>
                  <a:srgbClr val="B3B3B3"/>
                </a:solidFill>
              </a:defRPr>
            </a:lvl1pPr>
          </a:lstStyle>
          <a:p>
            <a:r>
              <a:rPr sz="1800" dirty="0">
                <a:solidFill>
                  <a:schemeClr val="bg1"/>
                </a:solidFill>
                <a:latin typeface="YaleNew" panose="02000602050000020003" pitchFamily="50" charset="0"/>
              </a:rPr>
              <a:t>There’s so much </a:t>
            </a:r>
            <a:r>
              <a:rPr lang="en-US" sz="1800" dirty="0">
                <a:solidFill>
                  <a:schemeClr val="bg1"/>
                </a:solidFill>
                <a:latin typeface="YaleNew" panose="02000602050000020003" pitchFamily="50" charset="0"/>
              </a:rPr>
              <a:t>to</a:t>
            </a:r>
            <a:r>
              <a:rPr sz="1800" dirty="0">
                <a:solidFill>
                  <a:schemeClr val="bg1"/>
                </a:solidFill>
                <a:latin typeface="YaleNew" panose="02000602050000020003" pitchFamily="50" charset="0"/>
              </a:rPr>
              <a:t> do here!</a:t>
            </a:r>
          </a:p>
        </p:txBody>
      </p:sp>
      <p:pic>
        <p:nvPicPr>
          <p:cNvPr id="5" name="Wooster-HomepageHero2-2.jpg" descr="Wooster-HomepageHero2-2.jpg"/>
          <p:cNvPicPr>
            <a:picLocks noChangeAspect="1"/>
          </p:cNvPicPr>
          <p:nvPr/>
        </p:nvPicPr>
        <p:blipFill>
          <a:blip r:embed="rId2"/>
          <a:stretch>
            <a:fillRect/>
          </a:stretch>
        </p:blipFill>
        <p:spPr>
          <a:xfrm>
            <a:off x="-28444" y="3060906"/>
            <a:ext cx="12248888" cy="3827778"/>
          </a:xfrm>
          <a:prstGeom prst="rect">
            <a:avLst/>
          </a:prstGeom>
          <a:ln w="12700">
            <a:miter lim="400000"/>
          </a:ln>
        </p:spPr>
      </p:pic>
      <p:sp>
        <p:nvSpPr>
          <p:cNvPr id="6" name="Calendar of Events in Greater New Haven Area"/>
          <p:cNvSpPr txBox="1"/>
          <p:nvPr/>
        </p:nvSpPr>
        <p:spPr>
          <a:xfrm>
            <a:off x="6386513" y="1958964"/>
            <a:ext cx="4402954"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2100" u="sng">
                <a:solidFill>
                  <a:srgbClr val="0563C1"/>
                </a:solidFill>
                <a:uFill>
                  <a:solidFill>
                    <a:srgbClr val="0563C1"/>
                  </a:solidFill>
                </a:uFill>
                <a:hlinkClick r:id="rId3"/>
              </a:defRPr>
            </a:lvl1pPr>
          </a:lstStyle>
          <a:p>
            <a:pPr>
              <a:defRPr u="none">
                <a:solidFill>
                  <a:srgbClr val="000000"/>
                </a:solidFill>
                <a:uFillTx/>
              </a:defRPr>
            </a:pPr>
            <a:r>
              <a:rPr sz="2800" u="sng" dirty="0">
                <a:solidFill>
                  <a:schemeClr val="bg1"/>
                </a:solidFill>
                <a:uFill>
                  <a:solidFill>
                    <a:srgbClr val="0563C1"/>
                  </a:solidFill>
                </a:uFill>
                <a:hlinkClick r:id="rId3">
                  <a:extLst>
                    <a:ext uri="{A12FA001-AC4F-418D-AE19-62706E023703}">
                      <ahyp:hlinkClr xmlns:ahyp="http://schemas.microsoft.com/office/drawing/2018/hyperlinkcolor" val="tx"/>
                    </a:ext>
                  </a:extLst>
                </a:hlinkClick>
              </a:rPr>
              <a:t>Calendar of Events in Greater New Haven Area</a:t>
            </a:r>
          </a:p>
        </p:txBody>
      </p:sp>
      <p:sp>
        <p:nvSpPr>
          <p:cNvPr id="7" name="Events at Yale"/>
          <p:cNvSpPr txBox="1"/>
          <p:nvPr/>
        </p:nvSpPr>
        <p:spPr>
          <a:xfrm>
            <a:off x="646636" y="2117714"/>
            <a:ext cx="339755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100" u="sng">
                <a:solidFill>
                  <a:srgbClr val="0563C1"/>
                </a:solidFill>
                <a:uFill>
                  <a:solidFill>
                    <a:srgbClr val="0563C1"/>
                  </a:solidFill>
                </a:uFill>
                <a:hlinkClick r:id="rId4"/>
              </a:defRPr>
            </a:lvl1pPr>
          </a:lstStyle>
          <a:p>
            <a:pPr>
              <a:defRPr u="none">
                <a:solidFill>
                  <a:srgbClr val="000000"/>
                </a:solidFill>
                <a:uFillTx/>
              </a:defRPr>
            </a:pPr>
            <a:r>
              <a:rPr sz="2800" u="sng" dirty="0">
                <a:solidFill>
                  <a:schemeClr val="bg1"/>
                </a:solidFill>
                <a:uFill>
                  <a:solidFill>
                    <a:srgbClr val="0563C1"/>
                  </a:solidFill>
                </a:uFill>
                <a:hlinkClick r:id="rId4">
                  <a:extLst>
                    <a:ext uri="{A12FA001-AC4F-418D-AE19-62706E023703}">
                      <ahyp:hlinkClr xmlns:ahyp="http://schemas.microsoft.com/office/drawing/2018/hyperlinkcolor" val="tx"/>
                    </a:ext>
                  </a:extLst>
                </a:hlinkClick>
              </a:rPr>
              <a:t>Events at Yale</a:t>
            </a:r>
          </a:p>
        </p:txBody>
      </p:sp>
    </p:spTree>
    <p:extLst>
      <p:ext uri="{BB962C8B-B14F-4D97-AF65-F5344CB8AC3E}">
        <p14:creationId xmlns:p14="http://schemas.microsoft.com/office/powerpoint/2010/main" val="803222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nt more info?"/>
          <p:cNvSpPr txBox="1"/>
          <p:nvPr/>
        </p:nvSpPr>
        <p:spPr>
          <a:xfrm>
            <a:off x="266699" y="1039141"/>
            <a:ext cx="4707312"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Want more info?</a:t>
            </a:r>
          </a:p>
        </p:txBody>
      </p:sp>
      <p:sp>
        <p:nvSpPr>
          <p:cNvPr id="4" name="A massive list of all the resources on “It’s Your Yale” is here!"/>
          <p:cNvSpPr txBox="1"/>
          <p:nvPr/>
        </p:nvSpPr>
        <p:spPr>
          <a:xfrm>
            <a:off x="793762" y="2604801"/>
            <a:ext cx="3405862"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600"/>
            </a:pPr>
            <a:r>
              <a:rPr dirty="0">
                <a:solidFill>
                  <a:schemeClr val="bg1"/>
                </a:solidFill>
                <a:latin typeface="YaleNew" panose="02000602050000020003" pitchFamily="50" charset="0"/>
              </a:rPr>
              <a:t>A massive list of all the resources on “It’s Your Yale” </a:t>
            </a:r>
            <a:r>
              <a:rPr lang="en-US" dirty="0">
                <a:solidFill>
                  <a:schemeClr val="bg1"/>
                </a:solidFill>
                <a:latin typeface="YaleNew" panose="02000602050000020003" pitchFamily="50" charset="0"/>
              </a:rPr>
              <a:t>can be found</a:t>
            </a:r>
            <a:r>
              <a:rPr dirty="0">
                <a:solidFill>
                  <a:schemeClr val="bg1"/>
                </a:solidFill>
                <a:latin typeface="YaleNew" panose="02000602050000020003" pitchFamily="50" charset="0"/>
              </a:rPr>
              <a:t> </a:t>
            </a:r>
            <a:r>
              <a:rPr u="sng" dirty="0">
                <a:solidFill>
                  <a:schemeClr val="bg1"/>
                </a:solidFill>
                <a:uFill>
                  <a:solidFill>
                    <a:srgbClr val="0563C1"/>
                  </a:solidFill>
                </a:uFill>
                <a:latin typeface="YaleNew" panose="02000602050000020003" pitchFamily="50" charset="0"/>
                <a:hlinkClick r:id="rId2">
                  <a:extLst>
                    <a:ext uri="{A12FA001-AC4F-418D-AE19-62706E023703}">
                      <ahyp:hlinkClr xmlns:ahyp="http://schemas.microsoft.com/office/drawing/2018/hyperlinkcolor" val="tx"/>
                    </a:ext>
                  </a:extLst>
                </a:hlinkClick>
              </a:rPr>
              <a:t>here</a:t>
            </a:r>
            <a:r>
              <a:rPr dirty="0">
                <a:solidFill>
                  <a:schemeClr val="bg1"/>
                </a:solidFill>
                <a:latin typeface="YaleNew" panose="02000602050000020003" pitchFamily="50" charset="0"/>
              </a:rPr>
              <a:t>!</a:t>
            </a:r>
          </a:p>
        </p:txBody>
      </p:sp>
      <p:pic>
        <p:nvPicPr>
          <p:cNvPr id="5" name="Picture 4">
            <a:extLst>
              <a:ext uri="{FF2B5EF4-FFF2-40B4-BE49-F238E27FC236}">
                <a16:creationId xmlns:a16="http://schemas.microsoft.com/office/drawing/2014/main" id="{2591CA18-F7D3-CC4B-A343-31400F9A1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82798"/>
            <a:ext cx="6118001" cy="6118001"/>
          </a:xfrm>
          <a:prstGeom prst="rect">
            <a:avLst/>
          </a:prstGeom>
        </p:spPr>
      </p:pic>
      <p:sp>
        <p:nvSpPr>
          <p:cNvPr id="6" name="Rectangle 5">
            <a:extLst>
              <a:ext uri="{FF2B5EF4-FFF2-40B4-BE49-F238E27FC236}">
                <a16:creationId xmlns:a16="http://schemas.microsoft.com/office/drawing/2014/main" id="{F0949570-EAE1-1244-A238-AD1701779DE1}"/>
              </a:ext>
            </a:extLst>
          </p:cNvPr>
          <p:cNvSpPr/>
          <p:nvPr/>
        </p:nvSpPr>
        <p:spPr>
          <a:xfrm>
            <a:off x="5334000" y="6421735"/>
            <a:ext cx="6118001" cy="461665"/>
          </a:xfrm>
          <a:prstGeom prst="rect">
            <a:avLst/>
          </a:prstGeom>
        </p:spPr>
        <p:txBody>
          <a:bodyPr wrap="square">
            <a:spAutoFit/>
          </a:bodyPr>
          <a:lstStyle/>
          <a:p>
            <a:pPr algn="just"/>
            <a:r>
              <a:rPr lang="en-US" sz="1200" dirty="0">
                <a:solidFill>
                  <a:schemeClr val="bg1"/>
                </a:solidFill>
                <a:latin typeface="YaleNew" panose="02000602050000020003" pitchFamily="50" charset="0"/>
              </a:rPr>
              <a:t>Pan-Expansion Microscopy from the </a:t>
            </a:r>
            <a:r>
              <a:rPr lang="en-US" sz="1200" dirty="0" err="1">
                <a:solidFill>
                  <a:schemeClr val="bg1"/>
                </a:solidFill>
                <a:latin typeface="YaleNew" panose="02000602050000020003" pitchFamily="50" charset="0"/>
              </a:rPr>
              <a:t>Bewersdorf</a:t>
            </a:r>
            <a:r>
              <a:rPr lang="en-US" sz="1200" dirty="0">
                <a:solidFill>
                  <a:schemeClr val="bg1"/>
                </a:solidFill>
                <a:latin typeface="YaleNew" panose="02000602050000020003" pitchFamily="50" charset="0"/>
              </a:rPr>
              <a:t> lab (</a:t>
            </a:r>
            <a:r>
              <a:rPr lang="en-US" sz="1200" dirty="0" err="1">
                <a:solidFill>
                  <a:schemeClr val="bg1"/>
                </a:solidFill>
                <a:latin typeface="YaleNew" panose="02000602050000020003" pitchFamily="50" charset="0"/>
              </a:rPr>
              <a:t>M’Saad</a:t>
            </a:r>
            <a:r>
              <a:rPr lang="en-US" sz="1200" dirty="0">
                <a:solidFill>
                  <a:schemeClr val="bg1"/>
                </a:solidFill>
                <a:latin typeface="YaleNew" panose="02000602050000020003" pitchFamily="50" charset="0"/>
              </a:rPr>
              <a:t> &amp; </a:t>
            </a:r>
            <a:r>
              <a:rPr lang="en-US" sz="1200" dirty="0" err="1">
                <a:solidFill>
                  <a:schemeClr val="bg1"/>
                </a:solidFill>
                <a:latin typeface="YaleNew" panose="02000602050000020003" pitchFamily="50" charset="0"/>
              </a:rPr>
              <a:t>Bewersdorf</a:t>
            </a:r>
            <a:r>
              <a:rPr lang="en-US" sz="1200" dirty="0">
                <a:solidFill>
                  <a:schemeClr val="bg1"/>
                </a:solidFill>
                <a:latin typeface="YaleNew" panose="02000602050000020003" pitchFamily="50" charset="0"/>
              </a:rPr>
              <a:t>, Nat. Comm. 2020; </a:t>
            </a:r>
            <a:r>
              <a:rPr lang="en-US" sz="1200" dirty="0">
                <a:solidFill>
                  <a:schemeClr val="bg1"/>
                </a:solidFill>
                <a:latin typeface="YaleNew" panose="02000602050000020003" pitchFamily="50" charset="0"/>
                <a:hlinkClick r:id="rId4">
                  <a:extLst>
                    <a:ext uri="{A12FA001-AC4F-418D-AE19-62706E023703}">
                      <ahyp:hlinkClr xmlns:ahyp="http://schemas.microsoft.com/office/drawing/2018/hyperlinkcolor" val="tx"/>
                    </a:ext>
                  </a:extLst>
                </a:hlinkClick>
              </a:rPr>
              <a:t>https://www.nature.com/articles/s41467-020-17523-8</a:t>
            </a:r>
            <a:r>
              <a:rPr lang="en-US" sz="1200" dirty="0">
                <a:solidFill>
                  <a:schemeClr val="bg1"/>
                </a:solidFill>
                <a:latin typeface="YaleNew" panose="02000602050000020003" pitchFamily="50" charset="0"/>
              </a:rPr>
              <a:t>)</a:t>
            </a:r>
          </a:p>
        </p:txBody>
      </p:sp>
    </p:spTree>
    <p:extLst>
      <p:ext uri="{BB962C8B-B14F-4D97-AF65-F5344CB8AC3E}">
        <p14:creationId xmlns:p14="http://schemas.microsoft.com/office/powerpoint/2010/main" val="2992967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7ABD28-04C1-4816-8601-DE126B86EE25}"/>
              </a:ext>
            </a:extLst>
          </p:cNvPr>
          <p:cNvSpPr txBox="1"/>
          <p:nvPr/>
        </p:nvSpPr>
        <p:spPr>
          <a:xfrm>
            <a:off x="1701800" y="179457"/>
            <a:ext cx="8788400" cy="892552"/>
          </a:xfrm>
          <a:prstGeom prst="rect">
            <a:avLst/>
          </a:prstGeom>
          <a:noFill/>
        </p:spPr>
        <p:txBody>
          <a:bodyPr wrap="square">
            <a:spAutoFit/>
          </a:bodyPr>
          <a:lstStyle/>
          <a:p>
            <a:r>
              <a:rPr lang="en-US" sz="5200" dirty="0">
                <a:solidFill>
                  <a:schemeClr val="bg1"/>
                </a:solidFill>
                <a:latin typeface="YaleNew" panose="02000602050000020003" pitchFamily="50" charset="0"/>
              </a:rPr>
              <a:t>We are glad that YOU are here</a:t>
            </a:r>
          </a:p>
        </p:txBody>
      </p:sp>
      <p:sp>
        <p:nvSpPr>
          <p:cNvPr id="6" name="TextBox 5">
            <a:extLst>
              <a:ext uri="{FF2B5EF4-FFF2-40B4-BE49-F238E27FC236}">
                <a16:creationId xmlns:a16="http://schemas.microsoft.com/office/drawing/2014/main" id="{BB41ED8B-D40A-4F11-AEE9-65E842BF29CC}"/>
              </a:ext>
            </a:extLst>
          </p:cNvPr>
          <p:cNvSpPr txBox="1"/>
          <p:nvPr/>
        </p:nvSpPr>
        <p:spPr>
          <a:xfrm>
            <a:off x="609600" y="922179"/>
            <a:ext cx="10820400" cy="646331"/>
          </a:xfrm>
          <a:prstGeom prst="rect">
            <a:avLst/>
          </a:prstGeom>
          <a:noFill/>
        </p:spPr>
        <p:txBody>
          <a:bodyPr wrap="square">
            <a:spAutoFit/>
          </a:bodyPr>
          <a:lstStyle/>
          <a:p>
            <a:pPr algn="ctr"/>
            <a:r>
              <a:rPr lang="en-US" dirty="0">
                <a:solidFill>
                  <a:schemeClr val="bg1"/>
                </a:solidFill>
                <a:latin typeface="YaleNew" panose="02000602050000020003" pitchFamily="50" charset="0"/>
              </a:rPr>
              <a:t>YSM and the Department are working to make this a better place to do science for all people, especially for scientists from historically underrepresented minority (URM) groups</a:t>
            </a:r>
          </a:p>
        </p:txBody>
      </p:sp>
      <p:sp>
        <p:nvSpPr>
          <p:cNvPr id="9" name="TextBox 8">
            <a:extLst>
              <a:ext uri="{FF2B5EF4-FFF2-40B4-BE49-F238E27FC236}">
                <a16:creationId xmlns:a16="http://schemas.microsoft.com/office/drawing/2014/main" id="{4A551FF6-03BD-4180-B2C4-2B704E309D90}"/>
              </a:ext>
            </a:extLst>
          </p:cNvPr>
          <p:cNvSpPr txBox="1"/>
          <p:nvPr/>
        </p:nvSpPr>
        <p:spPr>
          <a:xfrm>
            <a:off x="837744" y="2327543"/>
            <a:ext cx="10820400" cy="1200329"/>
          </a:xfrm>
          <a:prstGeom prst="rect">
            <a:avLst/>
          </a:prstGeom>
          <a:noFill/>
        </p:spPr>
        <p:txBody>
          <a:bodyPr wrap="square">
            <a:spAutoFit/>
          </a:bodyPr>
          <a:lstStyle/>
          <a:p>
            <a:pPr algn="ctr"/>
            <a:r>
              <a:rPr lang="en-US" b="0" i="0" dirty="0">
                <a:solidFill>
                  <a:schemeClr val="bg1"/>
                </a:solidFill>
                <a:effectLst/>
                <a:latin typeface="YaleNew" panose="02000602050000020003" pitchFamily="50" charset="0"/>
              </a:rPr>
              <a:t>In order to meet the immense challenge of deciphering the complexity of biology, it is essential to harness the ideas of people of all backgrounds. However, we recognize that many groups have been historically marginalized in both society and science. We recognize these challenges and historical inequities and are committed to making our community welcoming to scholars and staff with diverse backgrounds.</a:t>
            </a:r>
            <a:endParaRPr lang="en-US" dirty="0">
              <a:solidFill>
                <a:schemeClr val="bg1"/>
              </a:solidFill>
              <a:latin typeface="YaleNew" panose="02000602050000020003" pitchFamily="50" charset="0"/>
            </a:endParaRPr>
          </a:p>
        </p:txBody>
      </p:sp>
      <p:sp>
        <p:nvSpPr>
          <p:cNvPr id="11" name="TextBox 10">
            <a:extLst>
              <a:ext uri="{FF2B5EF4-FFF2-40B4-BE49-F238E27FC236}">
                <a16:creationId xmlns:a16="http://schemas.microsoft.com/office/drawing/2014/main" id="{1994C0AE-9519-40DB-941C-4E4B10253DEB}"/>
              </a:ext>
            </a:extLst>
          </p:cNvPr>
          <p:cNvSpPr txBox="1"/>
          <p:nvPr/>
        </p:nvSpPr>
        <p:spPr>
          <a:xfrm>
            <a:off x="3022600" y="1774379"/>
            <a:ext cx="6096000" cy="523220"/>
          </a:xfrm>
          <a:prstGeom prst="rect">
            <a:avLst/>
          </a:prstGeom>
          <a:noFill/>
        </p:spPr>
        <p:txBody>
          <a:bodyPr wrap="square">
            <a:spAutoFit/>
          </a:bodyPr>
          <a:lstStyle/>
          <a:p>
            <a:pPr algn="ctr" fontAlgn="base"/>
            <a:r>
              <a:rPr lang="en-US" sz="2800" b="1" i="0" dirty="0">
                <a:solidFill>
                  <a:schemeClr val="bg1"/>
                </a:solidFill>
                <a:effectLst/>
                <a:latin typeface="YaleNew" panose="02000602050000020003" pitchFamily="50" charset="0"/>
              </a:rPr>
              <a:t>Commitment to Diversity</a:t>
            </a:r>
          </a:p>
        </p:txBody>
      </p:sp>
      <p:sp>
        <p:nvSpPr>
          <p:cNvPr id="12" name="Cell Biology’s Diversity Equity and Inclusion (DEI) Committee…">
            <a:extLst>
              <a:ext uri="{FF2B5EF4-FFF2-40B4-BE49-F238E27FC236}">
                <a16:creationId xmlns:a16="http://schemas.microsoft.com/office/drawing/2014/main" id="{2C7B4E03-FA86-45E2-BC00-F9CBF7EC6DA6}"/>
              </a:ext>
            </a:extLst>
          </p:cNvPr>
          <p:cNvSpPr txBox="1"/>
          <p:nvPr/>
        </p:nvSpPr>
        <p:spPr>
          <a:xfrm>
            <a:off x="609600" y="3641289"/>
            <a:ext cx="5486400" cy="2600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100"/>
            </a:pPr>
            <a:r>
              <a:rPr u="sng" dirty="0">
                <a:solidFill>
                  <a:srgbClr val="00FF00"/>
                </a:solidFill>
                <a:uFill>
                  <a:solidFill>
                    <a:srgbClr val="0563C1"/>
                  </a:solidFill>
                </a:uFill>
                <a:hlinkClick r:id="rId2">
                  <a:extLst>
                    <a:ext uri="{A12FA001-AC4F-418D-AE19-62706E023703}">
                      <ahyp:hlinkClr xmlns:ahyp="http://schemas.microsoft.com/office/drawing/2018/hyperlinkcolor" val="tx"/>
                    </a:ext>
                  </a:extLst>
                </a:hlinkClick>
              </a:rPr>
              <a:t>Cell Biology’s Diversity Equity and Inclusion (DEI) Committee</a:t>
            </a:r>
            <a:endParaRPr lang="en-US" u="sng" dirty="0">
              <a:solidFill>
                <a:srgbClr val="00FF00"/>
              </a:solidFill>
              <a:uFill>
                <a:solidFill>
                  <a:srgbClr val="0563C1"/>
                </a:solidFill>
              </a:uFill>
            </a:endParaRPr>
          </a:p>
          <a:p>
            <a:pPr algn="ctr">
              <a:defRPr sz="2100"/>
            </a:pPr>
            <a:r>
              <a:rPr dirty="0">
                <a:solidFill>
                  <a:srgbClr val="00FF00"/>
                </a:solidFill>
              </a:rPr>
              <a:t> </a:t>
            </a:r>
            <a:r>
              <a:rPr sz="2000" dirty="0">
                <a:solidFill>
                  <a:schemeClr val="bg1"/>
                </a:solidFill>
                <a:latin typeface="YaleNew" panose="02000602050000020003" pitchFamily="50" charset="0"/>
              </a:rPr>
              <a:t>A group of </a:t>
            </a:r>
            <a:r>
              <a:rPr lang="en-US" sz="2000" dirty="0">
                <a:solidFill>
                  <a:schemeClr val="bg1"/>
                </a:solidFill>
                <a:latin typeface="YaleNew" panose="02000602050000020003" pitchFamily="50" charset="0"/>
              </a:rPr>
              <a:t>department members </a:t>
            </a:r>
            <a:r>
              <a:rPr sz="2000" dirty="0">
                <a:solidFill>
                  <a:schemeClr val="bg1"/>
                </a:solidFill>
                <a:latin typeface="YaleNew" panose="02000602050000020003" pitchFamily="50" charset="0"/>
              </a:rPr>
              <a:t>working to remove the systemic barriers that have historically prevented individuals f</a:t>
            </a:r>
            <a:r>
              <a:rPr lang="en-US" sz="2000" dirty="0">
                <a:solidFill>
                  <a:schemeClr val="bg1"/>
                </a:solidFill>
                <a:latin typeface="YaleNew" panose="02000602050000020003" pitchFamily="50" charset="0"/>
              </a:rPr>
              <a:t>r</a:t>
            </a:r>
            <a:r>
              <a:rPr sz="2000" dirty="0">
                <a:solidFill>
                  <a:schemeClr val="bg1"/>
                </a:solidFill>
                <a:latin typeface="YaleNew" panose="02000602050000020003" pitchFamily="50" charset="0"/>
              </a:rPr>
              <a:t>om all groups from doing great science in our department. </a:t>
            </a:r>
            <a:br>
              <a:rPr lang="en-US" sz="2000" dirty="0">
                <a:solidFill>
                  <a:schemeClr val="bg1"/>
                </a:solidFill>
                <a:latin typeface="YaleNew" panose="02000602050000020003" pitchFamily="50" charset="0"/>
              </a:rPr>
            </a:br>
            <a:r>
              <a:rPr lang="en-US" sz="2000" dirty="0">
                <a:solidFill>
                  <a:schemeClr val="bg1"/>
                </a:solidFill>
                <a:latin typeface="YaleNew" panose="02000602050000020003" pitchFamily="50" charset="0"/>
              </a:rPr>
              <a:t>Information about current goals can be found </a:t>
            </a:r>
            <a:r>
              <a:rPr lang="en-US" sz="2000" dirty="0">
                <a:solidFill>
                  <a:schemeClr val="bg1"/>
                </a:solidFill>
                <a:latin typeface="YaleNew" panose="02000602050000020003" pitchFamily="50" charset="0"/>
                <a:hlinkClick r:id="rId2"/>
              </a:rPr>
              <a:t>here</a:t>
            </a:r>
            <a:r>
              <a:rPr lang="en-US" sz="2000" dirty="0">
                <a:solidFill>
                  <a:schemeClr val="bg1"/>
                </a:solidFill>
                <a:latin typeface="YaleNew" panose="02000602050000020003" pitchFamily="50" charset="0"/>
              </a:rPr>
              <a:t>.</a:t>
            </a:r>
          </a:p>
          <a:p>
            <a:pPr algn="ctr">
              <a:defRPr sz="2100"/>
            </a:pPr>
            <a:r>
              <a:rPr lang="en-US" sz="2000" u="sng" dirty="0">
                <a:solidFill>
                  <a:schemeClr val="bg1"/>
                </a:solidFill>
                <a:latin typeface="YaleNew" panose="02000602050000020003" pitchFamily="50" charset="0"/>
              </a:rPr>
              <a:t>Participation is always welcome!</a:t>
            </a:r>
            <a:endParaRPr sz="2000" u="sng" dirty="0">
              <a:solidFill>
                <a:schemeClr val="bg1"/>
              </a:solidFill>
              <a:latin typeface="YaleNew" panose="02000602050000020003" pitchFamily="50" charset="0"/>
            </a:endParaRPr>
          </a:p>
        </p:txBody>
      </p:sp>
      <p:sp>
        <p:nvSpPr>
          <p:cNvPr id="13" name="YSM’s Strategic Initiatives for Diversity…">
            <a:extLst>
              <a:ext uri="{FF2B5EF4-FFF2-40B4-BE49-F238E27FC236}">
                <a16:creationId xmlns:a16="http://schemas.microsoft.com/office/drawing/2014/main" id="{41B29FE2-5994-4E66-B988-5A91691B2E11}"/>
              </a:ext>
            </a:extLst>
          </p:cNvPr>
          <p:cNvSpPr txBox="1"/>
          <p:nvPr/>
        </p:nvSpPr>
        <p:spPr>
          <a:xfrm>
            <a:off x="6832599" y="3649316"/>
            <a:ext cx="4901745" cy="1338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100"/>
            </a:pPr>
            <a:r>
              <a:rPr u="sng" dirty="0">
                <a:solidFill>
                  <a:srgbClr val="FFFF00"/>
                </a:solidFill>
                <a:uFill>
                  <a:solidFill>
                    <a:srgbClr val="0563C1"/>
                  </a:solidFill>
                </a:uFill>
                <a:hlinkClick r:id="rId3">
                  <a:extLst>
                    <a:ext uri="{A12FA001-AC4F-418D-AE19-62706E023703}">
                      <ahyp:hlinkClr xmlns:ahyp="http://schemas.microsoft.com/office/drawing/2018/hyperlinkcolor" val="tx"/>
                    </a:ext>
                  </a:extLst>
                </a:hlinkClick>
              </a:rPr>
              <a:t>YSM’s Strategic Initiatives for Diversity</a:t>
            </a:r>
          </a:p>
          <a:p>
            <a:pPr algn="ctr">
              <a:defRPr sz="2100"/>
            </a:pPr>
            <a:r>
              <a:rPr sz="2000" dirty="0">
                <a:solidFill>
                  <a:schemeClr val="bg1"/>
                </a:solidFill>
                <a:latin typeface="YaleNew" panose="02000602050000020003" pitchFamily="50" charset="0"/>
              </a:rPr>
              <a:t>A list of specific plans from the School of Medicine to increase diversity via policies aimed at recruitment, retention, and inclusion</a:t>
            </a:r>
            <a:r>
              <a:rPr lang="en-US" sz="2000" dirty="0">
                <a:solidFill>
                  <a:schemeClr val="bg1"/>
                </a:solidFill>
                <a:latin typeface="YaleNew" panose="02000602050000020003" pitchFamily="50" charset="0"/>
              </a:rPr>
              <a:t>.</a:t>
            </a:r>
            <a:endParaRPr sz="2000" dirty="0"/>
          </a:p>
        </p:txBody>
      </p:sp>
      <p:sp>
        <p:nvSpPr>
          <p:cNvPr id="18" name="TextBox 17">
            <a:extLst>
              <a:ext uri="{FF2B5EF4-FFF2-40B4-BE49-F238E27FC236}">
                <a16:creationId xmlns:a16="http://schemas.microsoft.com/office/drawing/2014/main" id="{578F78A7-7913-4637-9B35-249F2AAE36F9}"/>
              </a:ext>
            </a:extLst>
          </p:cNvPr>
          <p:cNvSpPr txBox="1"/>
          <p:nvPr/>
        </p:nvSpPr>
        <p:spPr>
          <a:xfrm>
            <a:off x="6858935" y="6181826"/>
            <a:ext cx="6096000" cy="369332"/>
          </a:xfrm>
          <a:prstGeom prst="rect">
            <a:avLst/>
          </a:prstGeom>
          <a:noFill/>
        </p:spPr>
        <p:txBody>
          <a:bodyPr wrap="square">
            <a:spAutoFit/>
          </a:bodyPr>
          <a:lstStyle/>
          <a:p>
            <a:r>
              <a:rPr lang="en-US" dirty="0">
                <a:solidFill>
                  <a:schemeClr val="bg1"/>
                </a:solidFill>
                <a:latin typeface="YaleNew" panose="02000602050000020003" pitchFamily="50" charset="0"/>
              </a:rPr>
              <a:t>Look for other Resources at Yale in later slides</a:t>
            </a:r>
          </a:p>
        </p:txBody>
      </p:sp>
    </p:spTree>
    <p:extLst>
      <p:ext uri="{BB962C8B-B14F-4D97-AF65-F5344CB8AC3E}">
        <p14:creationId xmlns:p14="http://schemas.microsoft.com/office/powerpoint/2010/main" val="110442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e can’t wait to meet you!">
            <a:extLst>
              <a:ext uri="{FF2B5EF4-FFF2-40B4-BE49-F238E27FC236}">
                <a16:creationId xmlns:a16="http://schemas.microsoft.com/office/drawing/2014/main" id="{D2CDE4FF-1F1E-4D44-A359-9BADC5B4FF29}"/>
              </a:ext>
            </a:extLst>
          </p:cNvPr>
          <p:cNvSpPr txBox="1"/>
          <p:nvPr/>
        </p:nvSpPr>
        <p:spPr>
          <a:xfrm>
            <a:off x="1731321" y="75098"/>
            <a:ext cx="8729375"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lang="en-US" sz="5200" b="0" dirty="0">
                <a:solidFill>
                  <a:schemeClr val="bg1"/>
                </a:solidFill>
                <a:latin typeface="YaleNew" panose="02000602050000020003" pitchFamily="50" charset="0"/>
              </a:rPr>
              <a:t>Meet your Cell Biology Faculty</a:t>
            </a:r>
            <a:r>
              <a:rPr lang="en-US" dirty="0"/>
              <a:t>!</a:t>
            </a:r>
            <a:endParaRPr dirty="0"/>
          </a:p>
        </p:txBody>
      </p:sp>
      <p:grpSp>
        <p:nvGrpSpPr>
          <p:cNvPr id="6" name="Group 5">
            <a:extLst>
              <a:ext uri="{FF2B5EF4-FFF2-40B4-BE49-F238E27FC236}">
                <a16:creationId xmlns:a16="http://schemas.microsoft.com/office/drawing/2014/main" id="{FF2032C1-DACD-4B9B-8948-C7EC81B449A4}"/>
              </a:ext>
            </a:extLst>
          </p:cNvPr>
          <p:cNvGrpSpPr/>
          <p:nvPr/>
        </p:nvGrpSpPr>
        <p:grpSpPr>
          <a:xfrm>
            <a:off x="27886" y="4062826"/>
            <a:ext cx="1476156" cy="1169509"/>
            <a:chOff x="10626448" y="3985182"/>
            <a:chExt cx="1476156" cy="1169509"/>
          </a:xfrm>
        </p:grpSpPr>
        <p:pic>
          <p:nvPicPr>
            <p:cNvPr id="7" name="Picture 6">
              <a:extLst>
                <a:ext uri="{FF2B5EF4-FFF2-40B4-BE49-F238E27FC236}">
                  <a16:creationId xmlns:a16="http://schemas.microsoft.com/office/drawing/2014/main" id="{96D78C8D-26CA-48D6-A61E-CCD3625C81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6448" y="3985182"/>
              <a:ext cx="877960" cy="1169509"/>
            </a:xfrm>
            <a:prstGeom prst="rect">
              <a:avLst/>
            </a:prstGeom>
          </p:spPr>
        </p:pic>
        <p:sp>
          <p:nvSpPr>
            <p:cNvPr id="8" name="TextBox 7">
              <a:extLst>
                <a:ext uri="{FF2B5EF4-FFF2-40B4-BE49-F238E27FC236}">
                  <a16:creationId xmlns:a16="http://schemas.microsoft.com/office/drawing/2014/main" id="{9ED27BB1-F16D-46A3-A59E-5F23B0DDC8A0}"/>
                </a:ext>
              </a:extLst>
            </p:cNvPr>
            <p:cNvSpPr txBox="1"/>
            <p:nvPr/>
          </p:nvSpPr>
          <p:spPr>
            <a:xfrm>
              <a:off x="11479679" y="3985182"/>
              <a:ext cx="6229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Tom</a:t>
              </a:r>
            </a:p>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Melia</a:t>
              </a: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Associate</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9" name="Group 8">
            <a:extLst>
              <a:ext uri="{FF2B5EF4-FFF2-40B4-BE49-F238E27FC236}">
                <a16:creationId xmlns:a16="http://schemas.microsoft.com/office/drawing/2014/main" id="{6AFF840C-AC4C-42D6-AB57-FBEBD37A3067}"/>
              </a:ext>
            </a:extLst>
          </p:cNvPr>
          <p:cNvGrpSpPr/>
          <p:nvPr/>
        </p:nvGrpSpPr>
        <p:grpSpPr>
          <a:xfrm>
            <a:off x="4315667" y="5425320"/>
            <a:ext cx="1497128" cy="1170489"/>
            <a:chOff x="91409" y="3985182"/>
            <a:chExt cx="1497128" cy="1170489"/>
          </a:xfrm>
        </p:grpSpPr>
        <p:pic>
          <p:nvPicPr>
            <p:cNvPr id="10" name="Picture 9">
              <a:extLst>
                <a:ext uri="{FF2B5EF4-FFF2-40B4-BE49-F238E27FC236}">
                  <a16:creationId xmlns:a16="http://schemas.microsoft.com/office/drawing/2014/main" id="{49EF2003-5EAB-4DE3-9DE2-3396215D74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82" r="3585"/>
            <a:stretch/>
          </p:blipFill>
          <p:spPr>
            <a:xfrm>
              <a:off x="91409" y="3985182"/>
              <a:ext cx="874204" cy="1170489"/>
            </a:xfrm>
            <a:prstGeom prst="rect">
              <a:avLst/>
            </a:prstGeom>
          </p:spPr>
        </p:pic>
        <p:sp>
          <p:nvSpPr>
            <p:cNvPr id="11" name="TextBox 10">
              <a:extLst>
                <a:ext uri="{FF2B5EF4-FFF2-40B4-BE49-F238E27FC236}">
                  <a16:creationId xmlns:a16="http://schemas.microsoft.com/office/drawing/2014/main" id="{21FA70F2-1C39-4512-ACEB-18A42D6B5EE2}"/>
                </a:ext>
              </a:extLst>
            </p:cNvPr>
            <p:cNvSpPr txBox="1"/>
            <p:nvPr/>
          </p:nvSpPr>
          <p:spPr>
            <a:xfrm>
              <a:off x="965612" y="3985182"/>
              <a:ext cx="6229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Min </a:t>
              </a:r>
            </a:p>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Wu</a:t>
              </a: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Associate</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12" name="Group 11">
            <a:extLst>
              <a:ext uri="{FF2B5EF4-FFF2-40B4-BE49-F238E27FC236}">
                <a16:creationId xmlns:a16="http://schemas.microsoft.com/office/drawing/2014/main" id="{74135CE0-6BDB-4EC9-886E-BC6A5EE1F3AD}"/>
              </a:ext>
            </a:extLst>
          </p:cNvPr>
          <p:cNvGrpSpPr/>
          <p:nvPr/>
        </p:nvGrpSpPr>
        <p:grpSpPr>
          <a:xfrm>
            <a:off x="3480372" y="2515156"/>
            <a:ext cx="1473051" cy="1171725"/>
            <a:chOff x="1824826" y="3985182"/>
            <a:chExt cx="1473051" cy="1171725"/>
          </a:xfrm>
        </p:grpSpPr>
        <p:pic>
          <p:nvPicPr>
            <p:cNvPr id="13" name="Picture 12">
              <a:extLst>
                <a:ext uri="{FF2B5EF4-FFF2-40B4-BE49-F238E27FC236}">
                  <a16:creationId xmlns:a16="http://schemas.microsoft.com/office/drawing/2014/main" id="{4D5CB27E-7059-4E97-9792-237AB124E7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4826" y="3985182"/>
              <a:ext cx="865826" cy="1171725"/>
            </a:xfrm>
            <a:prstGeom prst="rect">
              <a:avLst/>
            </a:prstGeom>
          </p:spPr>
        </p:pic>
        <p:sp>
          <p:nvSpPr>
            <p:cNvPr id="14" name="TextBox 13">
              <a:extLst>
                <a:ext uri="{FF2B5EF4-FFF2-40B4-BE49-F238E27FC236}">
                  <a16:creationId xmlns:a16="http://schemas.microsoft.com/office/drawing/2014/main" id="{F7FF026A-8A45-4F35-BE21-4581C404235C}"/>
                </a:ext>
              </a:extLst>
            </p:cNvPr>
            <p:cNvSpPr txBox="1"/>
            <p:nvPr/>
          </p:nvSpPr>
          <p:spPr>
            <a:xfrm>
              <a:off x="2674952" y="3985182"/>
              <a:ext cx="6229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Megan</a:t>
              </a:r>
            </a:p>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King</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Associate</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15" name="Group 14">
            <a:extLst>
              <a:ext uri="{FF2B5EF4-FFF2-40B4-BE49-F238E27FC236}">
                <a16:creationId xmlns:a16="http://schemas.microsoft.com/office/drawing/2014/main" id="{455E7864-8DB8-4468-B8D2-D43293FBB7B6}"/>
              </a:ext>
            </a:extLst>
          </p:cNvPr>
          <p:cNvGrpSpPr/>
          <p:nvPr/>
        </p:nvGrpSpPr>
        <p:grpSpPr>
          <a:xfrm>
            <a:off x="3449634" y="4057702"/>
            <a:ext cx="1495370" cy="1179756"/>
            <a:chOff x="3587650" y="3985182"/>
            <a:chExt cx="1495370" cy="1179756"/>
          </a:xfrm>
        </p:grpSpPr>
        <p:pic>
          <p:nvPicPr>
            <p:cNvPr id="16" name="Picture 15">
              <a:extLst>
                <a:ext uri="{FF2B5EF4-FFF2-40B4-BE49-F238E27FC236}">
                  <a16:creationId xmlns:a16="http://schemas.microsoft.com/office/drawing/2014/main" id="{F3C99801-A584-4434-B4FF-33E61B6231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7650" y="3985182"/>
              <a:ext cx="872375" cy="1179756"/>
            </a:xfrm>
            <a:prstGeom prst="rect">
              <a:avLst/>
            </a:prstGeom>
          </p:spPr>
        </p:pic>
        <p:sp>
          <p:nvSpPr>
            <p:cNvPr id="17" name="TextBox 16">
              <a:extLst>
                <a:ext uri="{FF2B5EF4-FFF2-40B4-BE49-F238E27FC236}">
                  <a16:creationId xmlns:a16="http://schemas.microsoft.com/office/drawing/2014/main" id="{65AC2F6F-AFC9-40D2-A5CE-8D1799F9B2CC}"/>
                </a:ext>
              </a:extLst>
            </p:cNvPr>
            <p:cNvSpPr txBox="1"/>
            <p:nvPr/>
          </p:nvSpPr>
          <p:spPr>
            <a:xfrm>
              <a:off x="4453683" y="3985182"/>
              <a:ext cx="629337"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Martin</a:t>
              </a:r>
            </a:p>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Schwartz</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18" name="Group 17">
            <a:extLst>
              <a:ext uri="{FF2B5EF4-FFF2-40B4-BE49-F238E27FC236}">
                <a16:creationId xmlns:a16="http://schemas.microsoft.com/office/drawing/2014/main" id="{C78CEB91-E458-48BD-9976-4079C5831330}"/>
              </a:ext>
            </a:extLst>
          </p:cNvPr>
          <p:cNvGrpSpPr/>
          <p:nvPr/>
        </p:nvGrpSpPr>
        <p:grpSpPr>
          <a:xfrm>
            <a:off x="10471180" y="2515065"/>
            <a:ext cx="1618995" cy="1171907"/>
            <a:chOff x="5319238" y="3985182"/>
            <a:chExt cx="1618995" cy="1171907"/>
          </a:xfrm>
        </p:grpSpPr>
        <p:pic>
          <p:nvPicPr>
            <p:cNvPr id="19" name="Picture 18">
              <a:extLst>
                <a:ext uri="{FF2B5EF4-FFF2-40B4-BE49-F238E27FC236}">
                  <a16:creationId xmlns:a16="http://schemas.microsoft.com/office/drawing/2014/main" id="{34B715E0-9C73-415E-A6C7-69B371A167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319"/>
            <a:stretch/>
          </p:blipFill>
          <p:spPr>
            <a:xfrm>
              <a:off x="5319238" y="3985182"/>
              <a:ext cx="871433" cy="1171907"/>
            </a:xfrm>
            <a:prstGeom prst="rect">
              <a:avLst/>
            </a:prstGeom>
          </p:spPr>
        </p:pic>
        <p:sp>
          <p:nvSpPr>
            <p:cNvPr id="20" name="TextBox 19">
              <a:extLst>
                <a:ext uri="{FF2B5EF4-FFF2-40B4-BE49-F238E27FC236}">
                  <a16:creationId xmlns:a16="http://schemas.microsoft.com/office/drawing/2014/main" id="{013D1E08-D9BF-4C66-B5D9-D2970E1D5122}"/>
                </a:ext>
              </a:extLst>
            </p:cNvPr>
            <p:cNvSpPr txBox="1"/>
            <p:nvPr/>
          </p:nvSpPr>
          <p:spPr>
            <a:xfrm>
              <a:off x="6179053" y="3985182"/>
              <a:ext cx="759180"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err="1">
                  <a:ln>
                    <a:noFill/>
                  </a:ln>
                  <a:solidFill>
                    <a:schemeClr val="bg1"/>
                  </a:solidFill>
                  <a:effectLst/>
                  <a:uFillTx/>
                  <a:latin typeface="YaleNew" panose="02000602050000020003" pitchFamily="50" charset="0"/>
                  <a:sym typeface="Helvetica"/>
                </a:rPr>
                <a:t>Mals</a:t>
              </a: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 </a:t>
              </a:r>
            </a:p>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err="1">
                  <a:ln>
                    <a:noFill/>
                  </a:ln>
                  <a:solidFill>
                    <a:schemeClr val="bg1"/>
                  </a:solidFill>
                  <a:effectLst/>
                  <a:uFillTx/>
                  <a:latin typeface="YaleNew" panose="02000602050000020003" pitchFamily="50" charset="0"/>
                  <a:sym typeface="Helvetica"/>
                </a:rPr>
                <a:t>Mariappan</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Associate</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21" name="Group 20">
            <a:extLst>
              <a:ext uri="{FF2B5EF4-FFF2-40B4-BE49-F238E27FC236}">
                <a16:creationId xmlns:a16="http://schemas.microsoft.com/office/drawing/2014/main" id="{F825BEF9-900D-4BD6-BBAA-791A351489F9}"/>
              </a:ext>
            </a:extLst>
          </p:cNvPr>
          <p:cNvGrpSpPr/>
          <p:nvPr/>
        </p:nvGrpSpPr>
        <p:grpSpPr>
          <a:xfrm>
            <a:off x="1784997" y="4061535"/>
            <a:ext cx="1492922" cy="1172091"/>
            <a:chOff x="8922844" y="3985182"/>
            <a:chExt cx="1492922" cy="1172091"/>
          </a:xfrm>
        </p:grpSpPr>
        <p:pic>
          <p:nvPicPr>
            <p:cNvPr id="22" name="Picture 21">
              <a:extLst>
                <a:ext uri="{FF2B5EF4-FFF2-40B4-BE49-F238E27FC236}">
                  <a16:creationId xmlns:a16="http://schemas.microsoft.com/office/drawing/2014/main" id="{55C7B500-07E2-48F0-9906-924AF84DF36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521"/>
            <a:stretch/>
          </p:blipFill>
          <p:spPr>
            <a:xfrm>
              <a:off x="8922844" y="3985182"/>
              <a:ext cx="874618" cy="1172091"/>
            </a:xfrm>
            <a:prstGeom prst="rect">
              <a:avLst/>
            </a:prstGeom>
          </p:spPr>
        </p:pic>
        <p:sp>
          <p:nvSpPr>
            <p:cNvPr id="23" name="TextBox 22">
              <a:extLst>
                <a:ext uri="{FF2B5EF4-FFF2-40B4-BE49-F238E27FC236}">
                  <a16:creationId xmlns:a16="http://schemas.microsoft.com/office/drawing/2014/main" id="{E6FD6592-757D-4C96-AE18-496B216E160E}"/>
                </a:ext>
              </a:extLst>
            </p:cNvPr>
            <p:cNvSpPr txBox="1"/>
            <p:nvPr/>
          </p:nvSpPr>
          <p:spPr>
            <a:xfrm>
              <a:off x="9792841" y="3985182"/>
              <a:ext cx="622925"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Karin </a:t>
              </a:r>
            </a:p>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err="1">
                  <a:ln>
                    <a:noFill/>
                  </a:ln>
                  <a:solidFill>
                    <a:schemeClr val="bg1"/>
                  </a:solidFill>
                  <a:effectLst/>
                  <a:uFillTx/>
                  <a:latin typeface="YaleNew" panose="02000602050000020003" pitchFamily="50" charset="0"/>
                  <a:sym typeface="Helvetica"/>
                </a:rPr>
                <a:t>Reinisch</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24" name="Group 23">
            <a:extLst>
              <a:ext uri="{FF2B5EF4-FFF2-40B4-BE49-F238E27FC236}">
                <a16:creationId xmlns:a16="http://schemas.microsoft.com/office/drawing/2014/main" id="{229628AE-950E-46BE-8AA9-CC2D1F0DE446}"/>
              </a:ext>
            </a:extLst>
          </p:cNvPr>
          <p:cNvGrpSpPr/>
          <p:nvPr/>
        </p:nvGrpSpPr>
        <p:grpSpPr>
          <a:xfrm>
            <a:off x="5235012" y="2511048"/>
            <a:ext cx="1577663" cy="1179940"/>
            <a:chOff x="7223695" y="3985182"/>
            <a:chExt cx="1577663" cy="1179940"/>
          </a:xfrm>
        </p:grpSpPr>
        <p:pic>
          <p:nvPicPr>
            <p:cNvPr id="25" name="Picture 24">
              <a:extLst>
                <a:ext uri="{FF2B5EF4-FFF2-40B4-BE49-F238E27FC236}">
                  <a16:creationId xmlns:a16="http://schemas.microsoft.com/office/drawing/2014/main" id="{13B24585-0F50-46A1-B6E6-DC46DD2C36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3695" y="3985182"/>
              <a:ext cx="877721" cy="1179940"/>
            </a:xfrm>
            <a:prstGeom prst="rect">
              <a:avLst/>
            </a:prstGeom>
          </p:spPr>
        </p:pic>
        <p:sp>
          <p:nvSpPr>
            <p:cNvPr id="26" name="TextBox 25">
              <a:extLst>
                <a:ext uri="{FF2B5EF4-FFF2-40B4-BE49-F238E27FC236}">
                  <a16:creationId xmlns:a16="http://schemas.microsoft.com/office/drawing/2014/main" id="{B832F741-435C-439F-82D6-8DC441628A76}"/>
                </a:ext>
              </a:extLst>
            </p:cNvPr>
            <p:cNvSpPr txBox="1"/>
            <p:nvPr/>
          </p:nvSpPr>
          <p:spPr>
            <a:xfrm>
              <a:off x="8085458" y="3985182"/>
              <a:ext cx="715900"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err="1">
                  <a:ln>
                    <a:noFill/>
                  </a:ln>
                  <a:solidFill>
                    <a:schemeClr val="bg1"/>
                  </a:solidFill>
                  <a:effectLst/>
                  <a:uFillTx/>
                  <a:latin typeface="YaleNew" panose="02000602050000020003" pitchFamily="50" charset="0"/>
                  <a:sym typeface="Helvetica"/>
                </a:rPr>
                <a:t>Chenxiang</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Lin</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Associate</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27" name="Group 26">
            <a:extLst>
              <a:ext uri="{FF2B5EF4-FFF2-40B4-BE49-F238E27FC236}">
                <a16:creationId xmlns:a16="http://schemas.microsoft.com/office/drawing/2014/main" id="{E04FA81C-12BA-4FFE-ACD5-E0AFAF18A659}"/>
              </a:ext>
            </a:extLst>
          </p:cNvPr>
          <p:cNvGrpSpPr/>
          <p:nvPr/>
        </p:nvGrpSpPr>
        <p:grpSpPr>
          <a:xfrm>
            <a:off x="5237907" y="4050951"/>
            <a:ext cx="1499802" cy="1169509"/>
            <a:chOff x="10626990" y="2472325"/>
            <a:chExt cx="1499802" cy="1169509"/>
          </a:xfrm>
        </p:grpSpPr>
        <p:pic>
          <p:nvPicPr>
            <p:cNvPr id="28" name="Picture 27">
              <a:extLst>
                <a:ext uri="{FF2B5EF4-FFF2-40B4-BE49-F238E27FC236}">
                  <a16:creationId xmlns:a16="http://schemas.microsoft.com/office/drawing/2014/main" id="{BBF57B98-BA79-4FED-B831-0A70DFA0E7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6990" y="2472325"/>
              <a:ext cx="876877" cy="1169509"/>
            </a:xfrm>
            <a:prstGeom prst="rect">
              <a:avLst/>
            </a:prstGeom>
          </p:spPr>
        </p:pic>
        <p:sp>
          <p:nvSpPr>
            <p:cNvPr id="29" name="TextBox 28">
              <a:extLst>
                <a:ext uri="{FF2B5EF4-FFF2-40B4-BE49-F238E27FC236}">
                  <a16:creationId xmlns:a16="http://schemas.microsoft.com/office/drawing/2014/main" id="{AEEDE04B-6C4E-4CB2-88AA-B7364F857556}"/>
                </a:ext>
              </a:extLst>
            </p:cNvPr>
            <p:cNvSpPr txBox="1"/>
            <p:nvPr/>
          </p:nvSpPr>
          <p:spPr>
            <a:xfrm>
              <a:off x="11503867" y="2488097"/>
              <a:ext cx="6229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err="1">
                  <a:ln>
                    <a:noFill/>
                  </a:ln>
                  <a:solidFill>
                    <a:schemeClr val="bg1"/>
                  </a:solidFill>
                  <a:effectLst/>
                  <a:uFillTx/>
                  <a:latin typeface="YaleNew" panose="02000602050000020003" pitchFamily="50" charset="0"/>
                  <a:sym typeface="Helvetica"/>
                </a:rPr>
                <a:t>Xiaolei</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err="1">
                  <a:ln>
                    <a:noFill/>
                  </a:ln>
                  <a:solidFill>
                    <a:schemeClr val="bg1"/>
                  </a:solidFill>
                  <a:effectLst/>
                  <a:uFillTx/>
                  <a:latin typeface="YaleNew" panose="02000602050000020003" pitchFamily="50" charset="0"/>
                  <a:sym typeface="Helvetica"/>
                </a:rPr>
                <a:t>Su</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Assistant</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30" name="Group 29">
            <a:extLst>
              <a:ext uri="{FF2B5EF4-FFF2-40B4-BE49-F238E27FC236}">
                <a16:creationId xmlns:a16="http://schemas.microsoft.com/office/drawing/2014/main" id="{CA03E077-CE8C-4FF6-AFE1-CE39390FFD6E}"/>
              </a:ext>
            </a:extLst>
          </p:cNvPr>
          <p:cNvGrpSpPr/>
          <p:nvPr/>
        </p:nvGrpSpPr>
        <p:grpSpPr>
          <a:xfrm>
            <a:off x="6260438" y="5398031"/>
            <a:ext cx="1514248" cy="1169509"/>
            <a:chOff x="10626448" y="997909"/>
            <a:chExt cx="1514248" cy="1169509"/>
          </a:xfrm>
        </p:grpSpPr>
        <p:pic>
          <p:nvPicPr>
            <p:cNvPr id="31" name="Picture 30">
              <a:extLst>
                <a:ext uri="{FF2B5EF4-FFF2-40B4-BE49-F238E27FC236}">
                  <a16:creationId xmlns:a16="http://schemas.microsoft.com/office/drawing/2014/main" id="{5430DBF9-DEC7-408B-B7C8-9F52502E362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310"/>
            <a:stretch/>
          </p:blipFill>
          <p:spPr>
            <a:xfrm>
              <a:off x="10626448" y="997909"/>
              <a:ext cx="877960" cy="1169509"/>
            </a:xfrm>
            <a:prstGeom prst="rect">
              <a:avLst/>
            </a:prstGeom>
          </p:spPr>
        </p:pic>
        <p:sp>
          <p:nvSpPr>
            <p:cNvPr id="32" name="TextBox 31">
              <a:extLst>
                <a:ext uri="{FF2B5EF4-FFF2-40B4-BE49-F238E27FC236}">
                  <a16:creationId xmlns:a16="http://schemas.microsoft.com/office/drawing/2014/main" id="{2D0D38F8-5B57-4B79-A6D4-1D21A3B360E9}"/>
                </a:ext>
              </a:extLst>
            </p:cNvPr>
            <p:cNvSpPr txBox="1"/>
            <p:nvPr/>
          </p:nvSpPr>
          <p:spPr>
            <a:xfrm>
              <a:off x="11517771" y="997909"/>
              <a:ext cx="6229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100" b="1" dirty="0" err="1">
                  <a:solidFill>
                    <a:schemeClr val="bg1"/>
                  </a:solidFill>
                  <a:latin typeface="YaleNew" panose="02000602050000020003" pitchFamily="50" charset="0"/>
                </a:rPr>
                <a:t>Y</a:t>
              </a:r>
              <a:r>
                <a:rPr kumimoji="0" lang="en-US" sz="1100" b="1" i="0" u="none" strike="noStrike" cap="none" spc="0" normalizeH="0" baseline="0" dirty="0" err="1">
                  <a:ln>
                    <a:noFill/>
                  </a:ln>
                  <a:solidFill>
                    <a:schemeClr val="bg1"/>
                  </a:solidFill>
                  <a:effectLst/>
                  <a:uFillTx/>
                  <a:latin typeface="YaleNew" panose="02000602050000020003" pitchFamily="50" charset="0"/>
                  <a:sym typeface="Helvetica"/>
                </a:rPr>
                <a:t>ongli</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Zhang</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Associate</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33" name="Group 32">
            <a:extLst>
              <a:ext uri="{FF2B5EF4-FFF2-40B4-BE49-F238E27FC236}">
                <a16:creationId xmlns:a16="http://schemas.microsoft.com/office/drawing/2014/main" id="{3159D3EC-5457-40FD-A4C2-F8E57D05027A}"/>
              </a:ext>
            </a:extLst>
          </p:cNvPr>
          <p:cNvGrpSpPr/>
          <p:nvPr/>
        </p:nvGrpSpPr>
        <p:grpSpPr>
          <a:xfrm>
            <a:off x="7105721" y="4062428"/>
            <a:ext cx="1511555" cy="1170305"/>
            <a:chOff x="91409" y="5432125"/>
            <a:chExt cx="1511555" cy="1170305"/>
          </a:xfrm>
        </p:grpSpPr>
        <p:pic>
          <p:nvPicPr>
            <p:cNvPr id="34" name="Picture 33">
              <a:extLst>
                <a:ext uri="{FF2B5EF4-FFF2-40B4-BE49-F238E27FC236}">
                  <a16:creationId xmlns:a16="http://schemas.microsoft.com/office/drawing/2014/main" id="{44B954F9-6FD3-4A90-864C-9047F9ADBD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409" y="5432125"/>
              <a:ext cx="874204" cy="1170305"/>
            </a:xfrm>
            <a:prstGeom prst="rect">
              <a:avLst/>
            </a:prstGeom>
          </p:spPr>
        </p:pic>
        <p:sp>
          <p:nvSpPr>
            <p:cNvPr id="35" name="TextBox 34">
              <a:extLst>
                <a:ext uri="{FF2B5EF4-FFF2-40B4-BE49-F238E27FC236}">
                  <a16:creationId xmlns:a16="http://schemas.microsoft.com/office/drawing/2014/main" id="{DF2A3758-C890-40FC-98F9-DD334D39E20C}"/>
                </a:ext>
              </a:extLst>
            </p:cNvPr>
            <p:cNvSpPr txBox="1"/>
            <p:nvPr/>
          </p:nvSpPr>
          <p:spPr>
            <a:xfrm>
              <a:off x="955994" y="5432125"/>
              <a:ext cx="646970"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Peter</a:t>
              </a:r>
            </a:p>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Takizawa</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Assistant</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36" name="Group 35">
            <a:extLst>
              <a:ext uri="{FF2B5EF4-FFF2-40B4-BE49-F238E27FC236}">
                <a16:creationId xmlns:a16="http://schemas.microsoft.com/office/drawing/2014/main" id="{7FA0983E-E41B-4BB1-A0F6-12AD4913019A}"/>
              </a:ext>
            </a:extLst>
          </p:cNvPr>
          <p:cNvGrpSpPr/>
          <p:nvPr/>
        </p:nvGrpSpPr>
        <p:grpSpPr>
          <a:xfrm>
            <a:off x="8844510" y="4059279"/>
            <a:ext cx="1493078" cy="1176602"/>
            <a:chOff x="106676" y="997909"/>
            <a:chExt cx="1493078" cy="1176602"/>
          </a:xfrm>
        </p:grpSpPr>
        <p:pic>
          <p:nvPicPr>
            <p:cNvPr id="37" name="Picture 36">
              <a:extLst>
                <a:ext uri="{FF2B5EF4-FFF2-40B4-BE49-F238E27FC236}">
                  <a16:creationId xmlns:a16="http://schemas.microsoft.com/office/drawing/2014/main" id="{F4C29BE9-02B2-4863-9A59-BF7C471D0A7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6739" b="6765"/>
            <a:stretch/>
          </p:blipFill>
          <p:spPr>
            <a:xfrm>
              <a:off x="106676" y="997909"/>
              <a:ext cx="875451" cy="1176602"/>
            </a:xfrm>
            <a:prstGeom prst="rect">
              <a:avLst/>
            </a:prstGeom>
          </p:spPr>
        </p:pic>
        <p:sp>
          <p:nvSpPr>
            <p:cNvPr id="38" name="TextBox 37">
              <a:extLst>
                <a:ext uri="{FF2B5EF4-FFF2-40B4-BE49-F238E27FC236}">
                  <a16:creationId xmlns:a16="http://schemas.microsoft.com/office/drawing/2014/main" id="{D988B045-550F-499A-9DA3-79F038D6E63F}"/>
                </a:ext>
              </a:extLst>
            </p:cNvPr>
            <p:cNvSpPr txBox="1"/>
            <p:nvPr/>
          </p:nvSpPr>
          <p:spPr>
            <a:xfrm>
              <a:off x="976829" y="997909"/>
              <a:ext cx="622925"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Derek</a:t>
              </a:r>
            </a:p>
            <a:p>
              <a:pPr marL="0" marR="0" indent="0" algn="l" defTabSz="914400" rtl="0" fontAlgn="auto" latinLnBrk="0" hangingPunct="0">
                <a:lnSpc>
                  <a:spcPct val="100000"/>
                </a:lnSpc>
                <a:spcBef>
                  <a:spcPts val="0"/>
                </a:spcBef>
                <a:spcAft>
                  <a:spcPts val="0"/>
                </a:spcAft>
                <a:buClrTx/>
                <a:buSzTx/>
                <a:buFontTx/>
                <a:buNone/>
                <a:tabLst/>
              </a:pPr>
              <a:r>
                <a:rPr lang="en-US" sz="1100" b="1" dirty="0" err="1">
                  <a:solidFill>
                    <a:schemeClr val="bg1"/>
                  </a:solidFill>
                  <a:latin typeface="YaleNew" panose="02000602050000020003" pitchFamily="50" charset="0"/>
                </a:rPr>
                <a:t>Toomre</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39" name="Group 38">
            <a:extLst>
              <a:ext uri="{FF2B5EF4-FFF2-40B4-BE49-F238E27FC236}">
                <a16:creationId xmlns:a16="http://schemas.microsoft.com/office/drawing/2014/main" id="{3C8D471B-C3BD-472E-963F-7EE386B8AB17}"/>
              </a:ext>
            </a:extLst>
          </p:cNvPr>
          <p:cNvGrpSpPr/>
          <p:nvPr/>
        </p:nvGrpSpPr>
        <p:grpSpPr>
          <a:xfrm>
            <a:off x="8856436" y="2536952"/>
            <a:ext cx="1493081" cy="1128133"/>
            <a:chOff x="8922685" y="997909"/>
            <a:chExt cx="1493081" cy="1128133"/>
          </a:xfrm>
        </p:grpSpPr>
        <p:pic>
          <p:nvPicPr>
            <p:cNvPr id="40" name="Picture 39">
              <a:extLst>
                <a:ext uri="{FF2B5EF4-FFF2-40B4-BE49-F238E27FC236}">
                  <a16:creationId xmlns:a16="http://schemas.microsoft.com/office/drawing/2014/main" id="{7FAFDE9A-4362-4EAB-8319-B5C3E1CCCEE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22685" y="997909"/>
              <a:ext cx="881018" cy="1128133"/>
            </a:xfrm>
            <a:prstGeom prst="rect">
              <a:avLst/>
            </a:prstGeom>
          </p:spPr>
        </p:pic>
        <p:sp>
          <p:nvSpPr>
            <p:cNvPr id="41" name="TextBox 40">
              <a:extLst>
                <a:ext uri="{FF2B5EF4-FFF2-40B4-BE49-F238E27FC236}">
                  <a16:creationId xmlns:a16="http://schemas.microsoft.com/office/drawing/2014/main" id="{00C92C1C-AB43-4EEC-80FC-2C8443B2B9F7}"/>
                </a:ext>
              </a:extLst>
            </p:cNvPr>
            <p:cNvSpPr txBox="1"/>
            <p:nvPr/>
          </p:nvSpPr>
          <p:spPr>
            <a:xfrm>
              <a:off x="9792841" y="997909"/>
              <a:ext cx="6229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Patrick</a:t>
              </a:r>
            </a:p>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Lusk</a:t>
              </a: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Associate</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42" name="Group 41">
            <a:extLst>
              <a:ext uri="{FF2B5EF4-FFF2-40B4-BE49-F238E27FC236}">
                <a16:creationId xmlns:a16="http://schemas.microsoft.com/office/drawing/2014/main" id="{BBE992EF-83A4-429F-A0F8-F3B525836CB6}"/>
              </a:ext>
            </a:extLst>
          </p:cNvPr>
          <p:cNvGrpSpPr/>
          <p:nvPr/>
        </p:nvGrpSpPr>
        <p:grpSpPr>
          <a:xfrm>
            <a:off x="43075" y="1031754"/>
            <a:ext cx="1537514" cy="1187786"/>
            <a:chOff x="5323992" y="2472325"/>
            <a:chExt cx="1537514" cy="1187786"/>
          </a:xfrm>
        </p:grpSpPr>
        <p:pic>
          <p:nvPicPr>
            <p:cNvPr id="43" name="Picture 42">
              <a:extLst>
                <a:ext uri="{FF2B5EF4-FFF2-40B4-BE49-F238E27FC236}">
                  <a16:creationId xmlns:a16="http://schemas.microsoft.com/office/drawing/2014/main" id="{F8D23A74-910F-4EC1-9C55-0ADD7F013B1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73"/>
            <a:stretch/>
          </p:blipFill>
          <p:spPr>
            <a:xfrm>
              <a:off x="5323992" y="2472325"/>
              <a:ext cx="882711" cy="1187786"/>
            </a:xfrm>
            <a:prstGeom prst="rect">
              <a:avLst/>
            </a:prstGeom>
            <a:ln w="38100" cap="sq">
              <a:noFill/>
              <a:prstDash val="solid"/>
              <a:miter lim="800000"/>
            </a:ln>
            <a:effectLst/>
          </p:spPr>
        </p:pic>
        <p:sp>
          <p:nvSpPr>
            <p:cNvPr id="44" name="TextBox 43">
              <a:extLst>
                <a:ext uri="{FF2B5EF4-FFF2-40B4-BE49-F238E27FC236}">
                  <a16:creationId xmlns:a16="http://schemas.microsoft.com/office/drawing/2014/main" id="{D0B01113-C093-4EA4-AC5D-CE1A72A470A9}"/>
                </a:ext>
              </a:extLst>
            </p:cNvPr>
            <p:cNvSpPr txBox="1"/>
            <p:nvPr/>
          </p:nvSpPr>
          <p:spPr>
            <a:xfrm>
              <a:off x="6201712" y="2472325"/>
              <a:ext cx="659794"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Jim </a:t>
              </a:r>
            </a:p>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Rothman</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Chair</a:t>
              </a:r>
              <a:endParaRPr kumimoji="0" lang="en-US" sz="1100" i="0" u="none" strike="noStrike" cap="none" spc="0" normalizeH="0" baseline="0" dirty="0">
                <a:ln>
                  <a:noFill/>
                </a:ln>
                <a:solidFill>
                  <a:schemeClr val="bg1"/>
                </a:solidFill>
                <a:effectLst/>
                <a:uFillTx/>
                <a:latin typeface="YaleNew" panose="02000602050000020003" pitchFamily="50" charset="0"/>
                <a:sym typeface="Helvetica"/>
              </a:endParaRPr>
            </a:p>
          </p:txBody>
        </p:sp>
      </p:grpSp>
      <p:grpSp>
        <p:nvGrpSpPr>
          <p:cNvPr id="45" name="Group 44">
            <a:extLst>
              <a:ext uri="{FF2B5EF4-FFF2-40B4-BE49-F238E27FC236}">
                <a16:creationId xmlns:a16="http://schemas.microsoft.com/office/drawing/2014/main" id="{C4C40B27-674A-42F7-AF96-EA2F3903797A}"/>
              </a:ext>
            </a:extLst>
          </p:cNvPr>
          <p:cNvGrpSpPr/>
          <p:nvPr/>
        </p:nvGrpSpPr>
        <p:grpSpPr>
          <a:xfrm>
            <a:off x="1773461" y="1061581"/>
            <a:ext cx="1603893" cy="1128133"/>
            <a:chOff x="7223198" y="997909"/>
            <a:chExt cx="1603893" cy="1128133"/>
          </a:xfrm>
        </p:grpSpPr>
        <p:pic>
          <p:nvPicPr>
            <p:cNvPr id="46" name="Picture 45">
              <a:extLst>
                <a:ext uri="{FF2B5EF4-FFF2-40B4-BE49-F238E27FC236}">
                  <a16:creationId xmlns:a16="http://schemas.microsoft.com/office/drawing/2014/main" id="{00CC1974-00C6-4690-8AF8-D245F753EAC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23198" y="997909"/>
              <a:ext cx="889597" cy="1128133"/>
            </a:xfrm>
            <a:prstGeom prst="rect">
              <a:avLst/>
            </a:prstGeom>
          </p:spPr>
        </p:pic>
        <p:sp>
          <p:nvSpPr>
            <p:cNvPr id="47" name="TextBox 46">
              <a:extLst>
                <a:ext uri="{FF2B5EF4-FFF2-40B4-BE49-F238E27FC236}">
                  <a16:creationId xmlns:a16="http://schemas.microsoft.com/office/drawing/2014/main" id="{D8409A9B-4F3E-4C38-B0B1-968AC7C8609A}"/>
                </a:ext>
              </a:extLst>
            </p:cNvPr>
            <p:cNvSpPr txBox="1"/>
            <p:nvPr/>
          </p:nvSpPr>
          <p:spPr>
            <a:xfrm>
              <a:off x="8112795" y="997909"/>
              <a:ext cx="714296"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Chris</a:t>
              </a:r>
            </a:p>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err="1">
                  <a:ln>
                    <a:noFill/>
                  </a:ln>
                  <a:solidFill>
                    <a:schemeClr val="bg1"/>
                  </a:solidFill>
                  <a:effectLst/>
                  <a:uFillTx/>
                  <a:latin typeface="YaleNew" panose="02000602050000020003" pitchFamily="50" charset="0"/>
                  <a:sym typeface="Helvetica"/>
                </a:rPr>
                <a:t>Burd</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Dep. Chair</a:t>
              </a:r>
            </a:p>
          </p:txBody>
        </p:sp>
      </p:grpSp>
      <p:grpSp>
        <p:nvGrpSpPr>
          <p:cNvPr id="48" name="Group 47">
            <a:extLst>
              <a:ext uri="{FF2B5EF4-FFF2-40B4-BE49-F238E27FC236}">
                <a16:creationId xmlns:a16="http://schemas.microsoft.com/office/drawing/2014/main" id="{0C452372-DAD4-4658-90EA-C32485555209}"/>
              </a:ext>
            </a:extLst>
          </p:cNvPr>
          <p:cNvGrpSpPr/>
          <p:nvPr/>
        </p:nvGrpSpPr>
        <p:grpSpPr>
          <a:xfrm>
            <a:off x="10462355" y="4063111"/>
            <a:ext cx="1598436" cy="1168939"/>
            <a:chOff x="1843103" y="2472325"/>
            <a:chExt cx="1598436" cy="1168939"/>
          </a:xfrm>
        </p:grpSpPr>
        <p:pic>
          <p:nvPicPr>
            <p:cNvPr id="49" name="Picture 48">
              <a:extLst>
                <a:ext uri="{FF2B5EF4-FFF2-40B4-BE49-F238E27FC236}">
                  <a16:creationId xmlns:a16="http://schemas.microsoft.com/office/drawing/2014/main" id="{9E1767DD-5A14-48FB-98F4-FE071FC6FBA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781" r="5987"/>
            <a:stretch/>
          </p:blipFill>
          <p:spPr>
            <a:xfrm>
              <a:off x="1843103" y="2472325"/>
              <a:ext cx="878207" cy="1168939"/>
            </a:xfrm>
            <a:prstGeom prst="rect">
              <a:avLst/>
            </a:prstGeom>
          </p:spPr>
        </p:pic>
        <p:sp>
          <p:nvSpPr>
            <p:cNvPr id="50" name="TextBox 49">
              <a:extLst>
                <a:ext uri="{FF2B5EF4-FFF2-40B4-BE49-F238E27FC236}">
                  <a16:creationId xmlns:a16="http://schemas.microsoft.com/office/drawing/2014/main" id="{8AE37B74-EFE9-432D-95DE-A8717BAE232E}"/>
                </a:ext>
              </a:extLst>
            </p:cNvPr>
            <p:cNvSpPr txBox="1"/>
            <p:nvPr/>
          </p:nvSpPr>
          <p:spPr>
            <a:xfrm>
              <a:off x="2725639" y="2472325"/>
              <a:ext cx="715900"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Julia</a:t>
              </a:r>
            </a:p>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von Blume</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Associate</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51" name="Group 50">
            <a:extLst>
              <a:ext uri="{FF2B5EF4-FFF2-40B4-BE49-F238E27FC236}">
                <a16:creationId xmlns:a16="http://schemas.microsoft.com/office/drawing/2014/main" id="{7E887E7F-5B8D-4A2E-B65C-5DC56DB1437E}"/>
              </a:ext>
            </a:extLst>
          </p:cNvPr>
          <p:cNvGrpSpPr/>
          <p:nvPr/>
        </p:nvGrpSpPr>
        <p:grpSpPr>
          <a:xfrm>
            <a:off x="3453489" y="1031754"/>
            <a:ext cx="1619822" cy="1187786"/>
            <a:chOff x="3591505" y="2472325"/>
            <a:chExt cx="1619822" cy="1187786"/>
          </a:xfrm>
        </p:grpSpPr>
        <p:pic>
          <p:nvPicPr>
            <p:cNvPr id="52" name="Picture 51">
              <a:extLst>
                <a:ext uri="{FF2B5EF4-FFF2-40B4-BE49-F238E27FC236}">
                  <a16:creationId xmlns:a16="http://schemas.microsoft.com/office/drawing/2014/main" id="{EB5E4AA3-1895-45AF-8696-5BFB31A3AAB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91505" y="2472325"/>
              <a:ext cx="854561" cy="1187786"/>
            </a:xfrm>
            <a:prstGeom prst="rect">
              <a:avLst/>
            </a:prstGeom>
          </p:spPr>
        </p:pic>
        <p:sp>
          <p:nvSpPr>
            <p:cNvPr id="53" name="TextBox 52">
              <a:extLst>
                <a:ext uri="{FF2B5EF4-FFF2-40B4-BE49-F238E27FC236}">
                  <a16:creationId xmlns:a16="http://schemas.microsoft.com/office/drawing/2014/main" id="{8CF18F9F-F150-490F-B3D7-334BD21EA4DE}"/>
                </a:ext>
              </a:extLst>
            </p:cNvPr>
            <p:cNvSpPr txBox="1"/>
            <p:nvPr/>
          </p:nvSpPr>
          <p:spPr>
            <a:xfrm>
              <a:off x="4452147" y="2472325"/>
              <a:ext cx="759180"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Joerg</a:t>
              </a:r>
            </a:p>
            <a:p>
              <a:pPr marL="0" marR="0" indent="0" algn="l" defTabSz="914400" rtl="0" fontAlgn="auto" latinLnBrk="0" hangingPunct="0">
                <a:lnSpc>
                  <a:spcPct val="100000"/>
                </a:lnSpc>
                <a:spcBef>
                  <a:spcPts val="0"/>
                </a:spcBef>
                <a:spcAft>
                  <a:spcPts val="0"/>
                </a:spcAft>
                <a:buClrTx/>
                <a:buSzTx/>
                <a:buFontTx/>
                <a:buNone/>
                <a:tabLst/>
              </a:pPr>
              <a:r>
                <a:rPr lang="en-US" sz="1100" b="1" dirty="0" err="1">
                  <a:solidFill>
                    <a:schemeClr val="bg1"/>
                  </a:solidFill>
                  <a:latin typeface="YaleNew" panose="02000602050000020003" pitchFamily="50" charset="0"/>
                </a:rPr>
                <a:t>Bewersdorf</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54" name="Group 53">
            <a:extLst>
              <a:ext uri="{FF2B5EF4-FFF2-40B4-BE49-F238E27FC236}">
                <a16:creationId xmlns:a16="http://schemas.microsoft.com/office/drawing/2014/main" id="{BAB0ED42-F262-4470-841E-C19DA4C2C60D}"/>
              </a:ext>
            </a:extLst>
          </p:cNvPr>
          <p:cNvGrpSpPr/>
          <p:nvPr/>
        </p:nvGrpSpPr>
        <p:grpSpPr>
          <a:xfrm>
            <a:off x="8811162" y="1040801"/>
            <a:ext cx="1506624" cy="1169692"/>
            <a:chOff x="3583760" y="997909"/>
            <a:chExt cx="1506624" cy="1169692"/>
          </a:xfrm>
        </p:grpSpPr>
        <p:pic>
          <p:nvPicPr>
            <p:cNvPr id="55" name="Picture 54">
              <a:extLst>
                <a:ext uri="{FF2B5EF4-FFF2-40B4-BE49-F238E27FC236}">
                  <a16:creationId xmlns:a16="http://schemas.microsoft.com/office/drawing/2014/main" id="{8D5D5034-8EDA-4717-A79D-31776655A37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4479" b="3677"/>
            <a:stretch/>
          </p:blipFill>
          <p:spPr>
            <a:xfrm>
              <a:off x="3583760" y="997909"/>
              <a:ext cx="876877" cy="1169692"/>
            </a:xfrm>
            <a:prstGeom prst="rect">
              <a:avLst/>
            </a:prstGeom>
          </p:spPr>
        </p:pic>
        <p:sp>
          <p:nvSpPr>
            <p:cNvPr id="56" name="TextBox 55">
              <a:extLst>
                <a:ext uri="{FF2B5EF4-FFF2-40B4-BE49-F238E27FC236}">
                  <a16:creationId xmlns:a16="http://schemas.microsoft.com/office/drawing/2014/main" id="{DDC468DC-0BDE-4573-80A4-DF02BD761DB0}"/>
                </a:ext>
              </a:extLst>
            </p:cNvPr>
            <p:cNvSpPr txBox="1"/>
            <p:nvPr/>
          </p:nvSpPr>
          <p:spPr>
            <a:xfrm>
              <a:off x="4453032" y="997909"/>
              <a:ext cx="637352"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Shawn</a:t>
              </a:r>
            </a:p>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Ferguson</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Associate</a:t>
              </a: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grpSp>
        <p:nvGrpSpPr>
          <p:cNvPr id="57" name="Group 56">
            <a:extLst>
              <a:ext uri="{FF2B5EF4-FFF2-40B4-BE49-F238E27FC236}">
                <a16:creationId xmlns:a16="http://schemas.microsoft.com/office/drawing/2014/main" id="{5D8BF583-38CB-4901-9D4E-096036B0C4A1}"/>
              </a:ext>
            </a:extLst>
          </p:cNvPr>
          <p:cNvGrpSpPr/>
          <p:nvPr/>
        </p:nvGrpSpPr>
        <p:grpSpPr>
          <a:xfrm>
            <a:off x="5222052" y="1041980"/>
            <a:ext cx="1780223" cy="1167335"/>
            <a:chOff x="5308312" y="997909"/>
            <a:chExt cx="1780223" cy="1167335"/>
          </a:xfrm>
        </p:grpSpPr>
        <p:pic>
          <p:nvPicPr>
            <p:cNvPr id="58" name="Picture 57">
              <a:extLst>
                <a:ext uri="{FF2B5EF4-FFF2-40B4-BE49-F238E27FC236}">
                  <a16:creationId xmlns:a16="http://schemas.microsoft.com/office/drawing/2014/main" id="{C0251F08-8AEC-4E10-809B-6702054784C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08312" y="997909"/>
              <a:ext cx="893400" cy="1167335"/>
            </a:xfrm>
            <a:prstGeom prst="rect">
              <a:avLst/>
            </a:prstGeom>
          </p:spPr>
        </p:pic>
        <p:sp>
          <p:nvSpPr>
            <p:cNvPr id="59" name="TextBox 58">
              <a:extLst>
                <a:ext uri="{FF2B5EF4-FFF2-40B4-BE49-F238E27FC236}">
                  <a16:creationId xmlns:a16="http://schemas.microsoft.com/office/drawing/2014/main" id="{A59486AE-35C3-4626-BF7A-69D24C92B695}"/>
                </a:ext>
              </a:extLst>
            </p:cNvPr>
            <p:cNvSpPr txBox="1"/>
            <p:nvPr/>
          </p:nvSpPr>
          <p:spPr>
            <a:xfrm>
              <a:off x="6197909" y="997909"/>
              <a:ext cx="890626"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Daniel</a:t>
              </a:r>
            </a:p>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Colón-Ramos</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Professor</a:t>
              </a:r>
              <a:endParaRPr kumimoji="0" lang="en-US" sz="1100" i="0" u="none" strike="noStrike" cap="none" spc="0" normalizeH="0" baseline="0" dirty="0">
                <a:ln>
                  <a:noFill/>
                </a:ln>
                <a:solidFill>
                  <a:schemeClr val="bg1"/>
                </a:solidFill>
                <a:effectLst/>
                <a:uFillTx/>
                <a:latin typeface="YaleNew" panose="02000602050000020003" pitchFamily="50" charset="0"/>
                <a:sym typeface="Helvetica"/>
              </a:endParaRPr>
            </a:p>
          </p:txBody>
        </p:sp>
      </p:grpSp>
      <p:grpSp>
        <p:nvGrpSpPr>
          <p:cNvPr id="60" name="Group 59">
            <a:extLst>
              <a:ext uri="{FF2B5EF4-FFF2-40B4-BE49-F238E27FC236}">
                <a16:creationId xmlns:a16="http://schemas.microsoft.com/office/drawing/2014/main" id="{40CDD2E7-38A3-4B5B-A0FD-8104C62B48D2}"/>
              </a:ext>
            </a:extLst>
          </p:cNvPr>
          <p:cNvGrpSpPr/>
          <p:nvPr/>
        </p:nvGrpSpPr>
        <p:grpSpPr>
          <a:xfrm>
            <a:off x="10445302" y="1037165"/>
            <a:ext cx="1477486" cy="1176964"/>
            <a:chOff x="8963976" y="2472325"/>
            <a:chExt cx="1477486" cy="1176964"/>
          </a:xfrm>
        </p:grpSpPr>
        <p:pic>
          <p:nvPicPr>
            <p:cNvPr id="61" name="Picture 60">
              <a:extLst>
                <a:ext uri="{FF2B5EF4-FFF2-40B4-BE49-F238E27FC236}">
                  <a16:creationId xmlns:a16="http://schemas.microsoft.com/office/drawing/2014/main" id="{1EB84C8C-AE3F-45AB-9682-B5F83063FE6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963976" y="2472325"/>
              <a:ext cx="854561" cy="1176964"/>
            </a:xfrm>
            <a:prstGeom prst="rect">
              <a:avLst/>
            </a:prstGeom>
          </p:spPr>
        </p:pic>
        <p:sp>
          <p:nvSpPr>
            <p:cNvPr id="62" name="TextBox 61">
              <a:extLst>
                <a:ext uri="{FF2B5EF4-FFF2-40B4-BE49-F238E27FC236}">
                  <a16:creationId xmlns:a16="http://schemas.microsoft.com/office/drawing/2014/main" id="{3F7AD56F-D00A-4A25-BD2B-61ED85029D40}"/>
                </a:ext>
              </a:extLst>
            </p:cNvPr>
            <p:cNvSpPr txBox="1"/>
            <p:nvPr/>
          </p:nvSpPr>
          <p:spPr>
            <a:xfrm>
              <a:off x="9818537" y="2472325"/>
              <a:ext cx="622925"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Fred</a:t>
              </a:r>
            </a:p>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Gorelick</a:t>
              </a: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Professor</a:t>
              </a:r>
              <a:endParaRPr kumimoji="0" lang="en-US" sz="1100" i="0" u="none" strike="noStrike" cap="none" spc="0" normalizeH="0" baseline="0" dirty="0">
                <a:ln>
                  <a:noFill/>
                </a:ln>
                <a:solidFill>
                  <a:schemeClr val="bg1"/>
                </a:solidFill>
                <a:effectLst/>
                <a:uFillTx/>
                <a:latin typeface="YaleNew" panose="02000602050000020003" pitchFamily="50" charset="0"/>
                <a:sym typeface="Helvetica"/>
              </a:endParaRPr>
            </a:p>
          </p:txBody>
        </p:sp>
      </p:grpSp>
      <p:grpSp>
        <p:nvGrpSpPr>
          <p:cNvPr id="63" name="Group 62">
            <a:extLst>
              <a:ext uri="{FF2B5EF4-FFF2-40B4-BE49-F238E27FC236}">
                <a16:creationId xmlns:a16="http://schemas.microsoft.com/office/drawing/2014/main" id="{405E5955-5D23-485B-A022-A851384619D5}"/>
              </a:ext>
            </a:extLst>
          </p:cNvPr>
          <p:cNvGrpSpPr/>
          <p:nvPr/>
        </p:nvGrpSpPr>
        <p:grpSpPr>
          <a:xfrm>
            <a:off x="7123719" y="2512717"/>
            <a:ext cx="1483361" cy="1176602"/>
            <a:chOff x="7252359" y="2472325"/>
            <a:chExt cx="1483361" cy="1176602"/>
          </a:xfrm>
        </p:grpSpPr>
        <p:pic>
          <p:nvPicPr>
            <p:cNvPr id="64" name="Picture 63">
              <a:extLst>
                <a:ext uri="{FF2B5EF4-FFF2-40B4-BE49-F238E27FC236}">
                  <a16:creationId xmlns:a16="http://schemas.microsoft.com/office/drawing/2014/main" id="{8CAB473C-8D8F-44F1-8E4A-EADC362AA0E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52359" y="2472325"/>
              <a:ext cx="860436" cy="1176602"/>
            </a:xfrm>
            <a:prstGeom prst="rect">
              <a:avLst/>
            </a:prstGeom>
          </p:spPr>
        </p:pic>
        <p:sp>
          <p:nvSpPr>
            <p:cNvPr id="65" name="TextBox 64">
              <a:extLst>
                <a:ext uri="{FF2B5EF4-FFF2-40B4-BE49-F238E27FC236}">
                  <a16:creationId xmlns:a16="http://schemas.microsoft.com/office/drawing/2014/main" id="{FB4DF0D1-86A5-46AA-82F0-02717BA13A7B}"/>
                </a:ext>
              </a:extLst>
            </p:cNvPr>
            <p:cNvSpPr txBox="1"/>
            <p:nvPr/>
          </p:nvSpPr>
          <p:spPr>
            <a:xfrm>
              <a:off x="8112795" y="2472325"/>
              <a:ext cx="622925"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err="1">
                  <a:ln>
                    <a:noFill/>
                  </a:ln>
                  <a:solidFill>
                    <a:schemeClr val="bg1"/>
                  </a:solidFill>
                  <a:effectLst/>
                  <a:uFillTx/>
                  <a:latin typeface="YaleNew" panose="02000602050000020003" pitchFamily="50" charset="0"/>
                  <a:sym typeface="Helvetica"/>
                </a:rPr>
                <a:t>Haifan</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Lin</a:t>
              </a: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Professor</a:t>
              </a:r>
              <a:endParaRPr kumimoji="0" lang="en-US" sz="1100" i="0" u="none" strike="noStrike" cap="none" spc="0" normalizeH="0" baseline="0" dirty="0">
                <a:ln>
                  <a:noFill/>
                </a:ln>
                <a:solidFill>
                  <a:schemeClr val="bg1"/>
                </a:solidFill>
                <a:effectLst/>
                <a:uFillTx/>
                <a:latin typeface="YaleNew" panose="02000602050000020003" pitchFamily="50" charset="0"/>
                <a:sym typeface="Helvetica"/>
              </a:endParaRPr>
            </a:p>
          </p:txBody>
        </p:sp>
      </p:grpSp>
      <p:grpSp>
        <p:nvGrpSpPr>
          <p:cNvPr id="66" name="Group 65">
            <a:extLst>
              <a:ext uri="{FF2B5EF4-FFF2-40B4-BE49-F238E27FC236}">
                <a16:creationId xmlns:a16="http://schemas.microsoft.com/office/drawing/2014/main" id="{EFB1C9E2-5C25-40E6-A36A-E5E20D69609B}"/>
              </a:ext>
            </a:extLst>
          </p:cNvPr>
          <p:cNvGrpSpPr/>
          <p:nvPr/>
        </p:nvGrpSpPr>
        <p:grpSpPr>
          <a:xfrm>
            <a:off x="1784997" y="2514973"/>
            <a:ext cx="1496833" cy="1172091"/>
            <a:chOff x="106676" y="2472325"/>
            <a:chExt cx="1496833" cy="1172091"/>
          </a:xfrm>
        </p:grpSpPr>
        <p:pic>
          <p:nvPicPr>
            <p:cNvPr id="67" name="Picture 66">
              <a:extLst>
                <a:ext uri="{FF2B5EF4-FFF2-40B4-BE49-F238E27FC236}">
                  <a16:creationId xmlns:a16="http://schemas.microsoft.com/office/drawing/2014/main" id="{81D80EE6-7F64-4D9F-888B-94FB75C9627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888"/>
            <a:stretch/>
          </p:blipFill>
          <p:spPr>
            <a:xfrm>
              <a:off x="106676" y="2472325"/>
              <a:ext cx="858938" cy="1172091"/>
            </a:xfrm>
            <a:prstGeom prst="rect">
              <a:avLst/>
            </a:prstGeom>
          </p:spPr>
        </p:pic>
        <p:sp>
          <p:nvSpPr>
            <p:cNvPr id="68" name="TextBox 67">
              <a:extLst>
                <a:ext uri="{FF2B5EF4-FFF2-40B4-BE49-F238E27FC236}">
                  <a16:creationId xmlns:a16="http://schemas.microsoft.com/office/drawing/2014/main" id="{0261275E-C32F-449E-A938-CFD98058BDF1}"/>
                </a:ext>
              </a:extLst>
            </p:cNvPr>
            <p:cNvSpPr txBox="1"/>
            <p:nvPr/>
          </p:nvSpPr>
          <p:spPr>
            <a:xfrm>
              <a:off x="980584" y="2472325"/>
              <a:ext cx="6229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err="1">
                  <a:ln>
                    <a:noFill/>
                  </a:ln>
                  <a:solidFill>
                    <a:schemeClr val="bg1"/>
                  </a:solidFill>
                  <a:effectLst/>
                  <a:uFillTx/>
                  <a:latin typeface="YaleNew" panose="02000602050000020003" pitchFamily="50" charset="0"/>
                  <a:sym typeface="Helvetica"/>
                </a:rPr>
                <a:t>Kallol</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Gupta</a:t>
              </a: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Assistant</a:t>
              </a: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Professor</a:t>
              </a:r>
              <a:endParaRPr kumimoji="0" lang="en-US" sz="1100" i="0" u="none" strike="noStrike" cap="none" spc="0" normalizeH="0" baseline="0" dirty="0">
                <a:ln>
                  <a:noFill/>
                </a:ln>
                <a:solidFill>
                  <a:schemeClr val="bg1"/>
                </a:solidFill>
                <a:effectLst/>
                <a:uFillTx/>
                <a:latin typeface="YaleNew" panose="02000602050000020003" pitchFamily="50" charset="0"/>
                <a:sym typeface="Helvetica"/>
              </a:endParaRPr>
            </a:p>
          </p:txBody>
        </p:sp>
      </p:grpSp>
      <p:grpSp>
        <p:nvGrpSpPr>
          <p:cNvPr id="69" name="Group 68">
            <a:extLst>
              <a:ext uri="{FF2B5EF4-FFF2-40B4-BE49-F238E27FC236}">
                <a16:creationId xmlns:a16="http://schemas.microsoft.com/office/drawing/2014/main" id="{25E1B9CC-CD19-4ECC-910A-29373E26230F}"/>
              </a:ext>
            </a:extLst>
          </p:cNvPr>
          <p:cNvGrpSpPr/>
          <p:nvPr/>
        </p:nvGrpSpPr>
        <p:grpSpPr>
          <a:xfrm>
            <a:off x="43075" y="2515866"/>
            <a:ext cx="1514156" cy="1170305"/>
            <a:chOff x="1810972" y="5432125"/>
            <a:chExt cx="1514156" cy="1170305"/>
          </a:xfrm>
        </p:grpSpPr>
        <p:pic>
          <p:nvPicPr>
            <p:cNvPr id="70" name="Picture 69">
              <a:extLst>
                <a:ext uri="{FF2B5EF4-FFF2-40B4-BE49-F238E27FC236}">
                  <a16:creationId xmlns:a16="http://schemas.microsoft.com/office/drawing/2014/main" id="{F3776448-889F-4F89-B338-F8C49AEE6650}"/>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6569"/>
            <a:stretch/>
          </p:blipFill>
          <p:spPr>
            <a:xfrm>
              <a:off x="1810972" y="5432125"/>
              <a:ext cx="877960" cy="1170305"/>
            </a:xfrm>
            <a:prstGeom prst="rect">
              <a:avLst/>
            </a:prstGeom>
          </p:spPr>
        </p:pic>
        <p:sp>
          <p:nvSpPr>
            <p:cNvPr id="71" name="TextBox 70">
              <a:extLst>
                <a:ext uri="{FF2B5EF4-FFF2-40B4-BE49-F238E27FC236}">
                  <a16:creationId xmlns:a16="http://schemas.microsoft.com/office/drawing/2014/main" id="{F5E897BE-9194-4BE3-9CD1-B60B77BD844B}"/>
                </a:ext>
              </a:extLst>
            </p:cNvPr>
            <p:cNvSpPr txBox="1"/>
            <p:nvPr/>
          </p:nvSpPr>
          <p:spPr>
            <a:xfrm>
              <a:off x="2674952" y="5432125"/>
              <a:ext cx="650176"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err="1">
                  <a:ln>
                    <a:noFill/>
                  </a:ln>
                  <a:solidFill>
                    <a:schemeClr val="bg1"/>
                  </a:solidFill>
                  <a:effectLst/>
                  <a:uFillTx/>
                  <a:latin typeface="YaleNew" panose="02000602050000020003" pitchFamily="50" charset="0"/>
                  <a:sym typeface="Helvetica"/>
                </a:rPr>
                <a:t>Shangqin</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Guo</a:t>
              </a: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Associate</a:t>
              </a: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chemeClr val="bg1"/>
                  </a:solidFill>
                  <a:latin typeface="YaleNew" panose="02000602050000020003" pitchFamily="50" charset="0"/>
                </a:rPr>
                <a:t>Professor</a:t>
              </a:r>
              <a:endParaRPr kumimoji="0" lang="en-US" sz="1100" i="0" u="none" strike="noStrike" cap="none" spc="0" normalizeH="0" baseline="0" dirty="0">
                <a:ln>
                  <a:noFill/>
                </a:ln>
                <a:solidFill>
                  <a:schemeClr val="bg1"/>
                </a:solidFill>
                <a:effectLst/>
                <a:uFillTx/>
                <a:latin typeface="YaleNew" panose="02000602050000020003" pitchFamily="50" charset="0"/>
                <a:sym typeface="Helvetica"/>
              </a:endParaRPr>
            </a:p>
          </p:txBody>
        </p:sp>
      </p:grpSp>
      <p:grpSp>
        <p:nvGrpSpPr>
          <p:cNvPr id="72" name="Group 71">
            <a:extLst>
              <a:ext uri="{FF2B5EF4-FFF2-40B4-BE49-F238E27FC236}">
                <a16:creationId xmlns:a16="http://schemas.microsoft.com/office/drawing/2014/main" id="{205A9B24-DD04-4CE5-B7C7-F13CB5FA566D}"/>
              </a:ext>
            </a:extLst>
          </p:cNvPr>
          <p:cNvGrpSpPr/>
          <p:nvPr/>
        </p:nvGrpSpPr>
        <p:grpSpPr>
          <a:xfrm>
            <a:off x="7114590" y="1037073"/>
            <a:ext cx="1625866" cy="1177148"/>
            <a:chOff x="1829802" y="997909"/>
            <a:chExt cx="1625866" cy="1177148"/>
          </a:xfrm>
        </p:grpSpPr>
        <p:pic>
          <p:nvPicPr>
            <p:cNvPr id="73" name="Picture 72">
              <a:extLst>
                <a:ext uri="{FF2B5EF4-FFF2-40B4-BE49-F238E27FC236}">
                  <a16:creationId xmlns:a16="http://schemas.microsoft.com/office/drawing/2014/main" id="{EC8AC3C6-64E9-4346-94F2-DAA6DC851526}"/>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4247" r="3966"/>
            <a:stretch/>
          </p:blipFill>
          <p:spPr>
            <a:xfrm>
              <a:off x="1829802" y="997909"/>
              <a:ext cx="868498" cy="1177148"/>
            </a:xfrm>
            <a:prstGeom prst="rect">
              <a:avLst/>
            </a:prstGeom>
          </p:spPr>
        </p:pic>
        <p:sp>
          <p:nvSpPr>
            <p:cNvPr id="74" name="TextBox 73">
              <a:extLst>
                <a:ext uri="{FF2B5EF4-FFF2-40B4-BE49-F238E27FC236}">
                  <a16:creationId xmlns:a16="http://schemas.microsoft.com/office/drawing/2014/main" id="{83ECB010-B68B-4B73-9294-80B3D989B68F}"/>
                </a:ext>
              </a:extLst>
            </p:cNvPr>
            <p:cNvSpPr txBox="1"/>
            <p:nvPr/>
          </p:nvSpPr>
          <p:spPr>
            <a:xfrm>
              <a:off x="2718930" y="997909"/>
              <a:ext cx="736738"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YaleNew" panose="02000602050000020003" pitchFamily="50" charset="0"/>
                </a:rPr>
                <a:t>Pietro</a:t>
              </a:r>
            </a:p>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YaleNew" panose="02000602050000020003" pitchFamily="50" charset="0"/>
                  <a:sym typeface="Helvetica"/>
                </a:rPr>
                <a:t>De </a:t>
              </a:r>
              <a:r>
                <a:rPr kumimoji="0" lang="en-US" sz="1100" b="1" i="0" u="none" strike="noStrike" cap="none" spc="0" normalizeH="0" baseline="0" dirty="0" err="1">
                  <a:ln>
                    <a:noFill/>
                  </a:ln>
                  <a:solidFill>
                    <a:schemeClr val="bg1"/>
                  </a:solidFill>
                  <a:effectLst/>
                  <a:uFillTx/>
                  <a:latin typeface="YaleNew" panose="02000602050000020003" pitchFamily="50" charset="0"/>
                  <a:sym typeface="Helvetica"/>
                </a:rPr>
                <a:t>Camilli</a:t>
              </a:r>
              <a:endParaRPr kumimoji="0" lang="en-US" sz="11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kumimoji="0" lang="en-US" sz="1100" i="0" u="none" strike="noStrike" cap="none" spc="0" normalizeH="0" baseline="0" dirty="0">
                  <a:ln>
                    <a:noFill/>
                  </a:ln>
                  <a:solidFill>
                    <a:schemeClr val="bg1"/>
                  </a:solidFill>
                  <a:effectLst/>
                  <a:uFillTx/>
                  <a:latin typeface="YaleNew" panose="02000602050000020003" pitchFamily="50" charset="0"/>
                  <a:sym typeface="Helvetica"/>
                </a:rPr>
                <a:t>Professor</a:t>
              </a:r>
            </a:p>
          </p:txBody>
        </p:sp>
      </p:grpSp>
    </p:spTree>
    <p:extLst>
      <p:ext uri="{BB962C8B-B14F-4D97-AF65-F5344CB8AC3E}">
        <p14:creationId xmlns:p14="http://schemas.microsoft.com/office/powerpoint/2010/main" val="3365054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our key department contacts!">
            <a:extLst>
              <a:ext uri="{FF2B5EF4-FFF2-40B4-BE49-F238E27FC236}">
                <a16:creationId xmlns:a16="http://schemas.microsoft.com/office/drawing/2014/main" id="{63A6AE27-EB89-40C8-9675-571932CB9070}"/>
              </a:ext>
            </a:extLst>
          </p:cNvPr>
          <p:cNvSpPr txBox="1"/>
          <p:nvPr/>
        </p:nvSpPr>
        <p:spPr>
          <a:xfrm>
            <a:off x="1945775" y="265531"/>
            <a:ext cx="8259951"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Your key department contacts</a:t>
            </a:r>
          </a:p>
        </p:txBody>
      </p:sp>
      <p:sp>
        <p:nvSpPr>
          <p:cNvPr id="4" name="They make everything happen, much of it behind the scenes!">
            <a:extLst>
              <a:ext uri="{FF2B5EF4-FFF2-40B4-BE49-F238E27FC236}">
                <a16:creationId xmlns:a16="http://schemas.microsoft.com/office/drawing/2014/main" id="{723E8F21-D83F-465B-B644-CE5A99095AB5}"/>
              </a:ext>
            </a:extLst>
          </p:cNvPr>
          <p:cNvSpPr txBox="1"/>
          <p:nvPr/>
        </p:nvSpPr>
        <p:spPr>
          <a:xfrm>
            <a:off x="2642172" y="1072922"/>
            <a:ext cx="690765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600">
                <a:solidFill>
                  <a:srgbClr val="B3B3B3"/>
                </a:solidFill>
              </a:defRPr>
            </a:lvl1pPr>
          </a:lstStyle>
          <a:p>
            <a:r>
              <a:rPr sz="2200" dirty="0">
                <a:solidFill>
                  <a:schemeClr val="bg1"/>
                </a:solidFill>
                <a:latin typeface="YaleNew" panose="02000602050000020003" pitchFamily="50" charset="0"/>
              </a:rPr>
              <a:t>They make everything happen, much of it behind the scenes</a:t>
            </a:r>
            <a:endParaRPr dirty="0">
              <a:solidFill>
                <a:schemeClr val="bg1"/>
              </a:solidFill>
              <a:latin typeface="YaleNew" panose="02000602050000020003" pitchFamily="50" charset="0"/>
            </a:endParaRPr>
          </a:p>
        </p:txBody>
      </p:sp>
      <p:pic>
        <p:nvPicPr>
          <p:cNvPr id="17" name="Screen Shot 2021-04-20 at 8.59.48 PM.png" descr="Screen Shot 2021-04-20 at 8.59.48 PM.png">
            <a:extLst>
              <a:ext uri="{FF2B5EF4-FFF2-40B4-BE49-F238E27FC236}">
                <a16:creationId xmlns:a16="http://schemas.microsoft.com/office/drawing/2014/main" id="{34DC9356-77E8-46C7-A2DE-17B4FF101DF4}"/>
              </a:ext>
            </a:extLst>
          </p:cNvPr>
          <p:cNvPicPr>
            <a:picLocks noChangeAspect="1"/>
          </p:cNvPicPr>
          <p:nvPr/>
        </p:nvPicPr>
        <p:blipFill>
          <a:blip r:embed="rId2"/>
          <a:srcRect t="9937" b="1383"/>
          <a:stretch>
            <a:fillRect/>
          </a:stretch>
        </p:blipFill>
        <p:spPr>
          <a:xfrm>
            <a:off x="5079581" y="1913825"/>
            <a:ext cx="1842249" cy="18422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pic>
        <p:nvPicPr>
          <p:cNvPr id="18" name="Screen Shot 2021-04-20 at 8.58.15 PM.png" descr="Screen Shot 2021-04-20 at 8.58.15 PM.png">
            <a:extLst>
              <a:ext uri="{FF2B5EF4-FFF2-40B4-BE49-F238E27FC236}">
                <a16:creationId xmlns:a16="http://schemas.microsoft.com/office/drawing/2014/main" id="{EC7269AC-3260-44AB-BE92-FE8EECEE4B59}"/>
              </a:ext>
            </a:extLst>
          </p:cNvPr>
          <p:cNvPicPr>
            <a:picLocks noChangeAspect="1"/>
          </p:cNvPicPr>
          <p:nvPr/>
        </p:nvPicPr>
        <p:blipFill>
          <a:blip r:embed="rId3"/>
          <a:srcRect t="540" b="25055"/>
          <a:stretch>
            <a:fillRect/>
          </a:stretch>
        </p:blipFill>
        <p:spPr>
          <a:xfrm>
            <a:off x="725796" y="1913825"/>
            <a:ext cx="1842249" cy="18422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pic>
        <p:nvPicPr>
          <p:cNvPr id="19" name="Screen Shot 2021-04-20 at 8.57.57 PM.png" descr="Screen Shot 2021-04-20 at 8.57.57 PM.png">
            <a:extLst>
              <a:ext uri="{FF2B5EF4-FFF2-40B4-BE49-F238E27FC236}">
                <a16:creationId xmlns:a16="http://schemas.microsoft.com/office/drawing/2014/main" id="{818A9557-FEB0-4C53-B962-9BC2424611A1}"/>
              </a:ext>
            </a:extLst>
          </p:cNvPr>
          <p:cNvPicPr>
            <a:picLocks noChangeAspect="1"/>
          </p:cNvPicPr>
          <p:nvPr/>
        </p:nvPicPr>
        <p:blipFill>
          <a:blip r:embed="rId4"/>
          <a:srcRect t="998" b="24597"/>
          <a:stretch>
            <a:fillRect/>
          </a:stretch>
        </p:blipFill>
        <p:spPr>
          <a:xfrm>
            <a:off x="9416008" y="1913826"/>
            <a:ext cx="1842249" cy="18422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pic>
        <p:nvPicPr>
          <p:cNvPr id="20" name="Screen Shot 2021-04-20 at 8.58.31 PM.png" descr="Screen Shot 2021-04-20 at 8.58.31 PM.png">
            <a:extLst>
              <a:ext uri="{FF2B5EF4-FFF2-40B4-BE49-F238E27FC236}">
                <a16:creationId xmlns:a16="http://schemas.microsoft.com/office/drawing/2014/main" id="{FB43DE23-1239-4548-8B52-7840FAD1DA82}"/>
              </a:ext>
            </a:extLst>
          </p:cNvPr>
          <p:cNvPicPr>
            <a:picLocks noChangeAspect="1"/>
          </p:cNvPicPr>
          <p:nvPr/>
        </p:nvPicPr>
        <p:blipFill>
          <a:blip r:embed="rId5"/>
          <a:srcRect t="3905" b="21689"/>
          <a:stretch>
            <a:fillRect/>
          </a:stretch>
        </p:blipFill>
        <p:spPr>
          <a:xfrm>
            <a:off x="2896095" y="1913825"/>
            <a:ext cx="1842249" cy="18422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21" name="Click here for the full department staff: https://medicine.yale.edu/cellbio/people/administration/">
            <a:hlinkClick r:id="rId6"/>
            <a:extLst>
              <a:ext uri="{FF2B5EF4-FFF2-40B4-BE49-F238E27FC236}">
                <a16:creationId xmlns:a16="http://schemas.microsoft.com/office/drawing/2014/main" id="{BED382F5-05C6-40FF-AB8B-DF5D5D0AB707}"/>
              </a:ext>
            </a:extLst>
          </p:cNvPr>
          <p:cNvSpPr txBox="1"/>
          <p:nvPr/>
        </p:nvSpPr>
        <p:spPr>
          <a:xfrm>
            <a:off x="2592199" y="5534181"/>
            <a:ext cx="6907658" cy="430887"/>
          </a:xfrm>
          <a:prstGeom prst="rect">
            <a:avLst/>
          </a:prstGeom>
          <a:solidFill>
            <a:srgbClr val="00A9E0"/>
          </a:solidFill>
          <a:ln w="12700">
            <a:solidFill>
              <a:srgbClr val="00548B"/>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200">
                <a:solidFill>
                  <a:srgbClr val="FFFFFF"/>
                </a:solidFill>
              </a:defRPr>
            </a:pPr>
            <a:r>
              <a:rPr dirty="0"/>
              <a:t>Click </a:t>
            </a:r>
            <a:r>
              <a:rPr dirty="0">
                <a:hlinkClick r:id="rId7"/>
              </a:rPr>
              <a:t>here</a:t>
            </a:r>
            <a:r>
              <a:rPr dirty="0"/>
              <a:t> for the full department </a:t>
            </a:r>
            <a:r>
              <a:rPr lang="en-US" dirty="0"/>
              <a:t>administrative </a:t>
            </a:r>
            <a:r>
              <a:rPr dirty="0"/>
              <a:t>staff</a:t>
            </a:r>
            <a:endParaRPr u="sng" dirty="0"/>
          </a:p>
        </p:txBody>
      </p:sp>
      <p:sp>
        <p:nvSpPr>
          <p:cNvPr id="26" name="TextBox 25">
            <a:extLst>
              <a:ext uri="{FF2B5EF4-FFF2-40B4-BE49-F238E27FC236}">
                <a16:creationId xmlns:a16="http://schemas.microsoft.com/office/drawing/2014/main" id="{82116A7C-58A6-4489-AACB-07E0FFD5DCF9}"/>
              </a:ext>
            </a:extLst>
          </p:cNvPr>
          <p:cNvSpPr txBox="1"/>
          <p:nvPr/>
        </p:nvSpPr>
        <p:spPr>
          <a:xfrm>
            <a:off x="7111332" y="3789019"/>
            <a:ext cx="2133600" cy="666336"/>
          </a:xfrm>
          <a:prstGeom prst="rect">
            <a:avLst/>
          </a:prstGeom>
          <a:noFill/>
        </p:spPr>
        <p:txBody>
          <a:bodyPr wrap="square">
            <a:spAutoFit/>
          </a:bodyPr>
          <a:lstStyle/>
          <a:p>
            <a:pPr marL="0" marR="0" indent="0" algn="ctr" defTabSz="914400" rtl="0" fontAlgn="auto" latinLnBrk="0" hangingPunct="0">
              <a:lnSpc>
                <a:spcPct val="150000"/>
              </a:lnSpc>
              <a:spcBef>
                <a:spcPts val="0"/>
              </a:spcBef>
              <a:spcAft>
                <a:spcPts val="0"/>
              </a:spcAft>
              <a:buClrTx/>
              <a:buSzTx/>
              <a:buFontTx/>
              <a:buNone/>
              <a:tabLst/>
            </a:pPr>
            <a:r>
              <a:rPr lang="en-US" sz="1400" b="1" dirty="0">
                <a:solidFill>
                  <a:schemeClr val="bg1"/>
                </a:solidFill>
                <a:latin typeface="YaleNew" panose="02000602050000020003" pitchFamily="50" charset="0"/>
              </a:rPr>
              <a:t>Wendy DiBenedetto</a:t>
            </a:r>
            <a:endParaRPr kumimoji="0" lang="en-US" sz="14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ctr" defTabSz="914400" rtl="0" fontAlgn="auto" latinLnBrk="0" hangingPunct="0">
              <a:lnSpc>
                <a:spcPct val="150000"/>
              </a:lnSpc>
              <a:spcBef>
                <a:spcPts val="0"/>
              </a:spcBef>
              <a:spcAft>
                <a:spcPts val="0"/>
              </a:spcAft>
              <a:buClrTx/>
              <a:buSzTx/>
              <a:buFontTx/>
              <a:buNone/>
              <a:tabLst/>
            </a:pPr>
            <a:r>
              <a:rPr lang="en-US" sz="1200" dirty="0">
                <a:solidFill>
                  <a:schemeClr val="bg1"/>
                </a:solidFill>
                <a:latin typeface="YaleNew" panose="02000602050000020003" pitchFamily="50" charset="0"/>
              </a:rPr>
              <a:t>Senior Administrative Assistant</a:t>
            </a:r>
            <a:endParaRPr kumimoji="0" lang="en-US" sz="1800" i="0" u="none" strike="noStrike" cap="none" spc="0" normalizeH="0" baseline="0" dirty="0">
              <a:ln>
                <a:noFill/>
              </a:ln>
              <a:solidFill>
                <a:schemeClr val="bg1"/>
              </a:solidFill>
              <a:effectLst/>
              <a:uFillTx/>
              <a:latin typeface="YaleNew" panose="02000602050000020003" pitchFamily="50" charset="0"/>
              <a:sym typeface="Helvetica"/>
            </a:endParaRPr>
          </a:p>
        </p:txBody>
      </p:sp>
      <p:pic>
        <p:nvPicPr>
          <p:cNvPr id="32" name="Picture 31">
            <a:extLst>
              <a:ext uri="{FF2B5EF4-FFF2-40B4-BE49-F238E27FC236}">
                <a16:creationId xmlns:a16="http://schemas.microsoft.com/office/drawing/2014/main" id="{FF4F123C-F72F-4C46-BB7C-F224CE194624}"/>
              </a:ext>
            </a:extLst>
          </p:cNvPr>
          <p:cNvPicPr>
            <a:picLocks noChangeAspect="1"/>
          </p:cNvPicPr>
          <p:nvPr/>
        </p:nvPicPr>
        <p:blipFill>
          <a:blip r:embed="rId8"/>
          <a:stretch>
            <a:fillRect/>
          </a:stretch>
        </p:blipFill>
        <p:spPr>
          <a:xfrm>
            <a:off x="7433727" y="1946770"/>
            <a:ext cx="1470383" cy="1842249"/>
          </a:xfrm>
          <a:prstGeom prst="ellipse">
            <a:avLst/>
          </a:prstGeom>
        </p:spPr>
      </p:pic>
      <p:sp>
        <p:nvSpPr>
          <p:cNvPr id="2" name="TextBox 1">
            <a:extLst>
              <a:ext uri="{FF2B5EF4-FFF2-40B4-BE49-F238E27FC236}">
                <a16:creationId xmlns:a16="http://schemas.microsoft.com/office/drawing/2014/main" id="{99350896-8BCD-D215-FB5C-B5150F435A28}"/>
              </a:ext>
            </a:extLst>
          </p:cNvPr>
          <p:cNvSpPr txBox="1"/>
          <p:nvPr/>
        </p:nvSpPr>
        <p:spPr>
          <a:xfrm>
            <a:off x="9296400" y="3789019"/>
            <a:ext cx="2244945" cy="666336"/>
          </a:xfrm>
          <a:prstGeom prst="rect">
            <a:avLst/>
          </a:prstGeom>
          <a:noFill/>
        </p:spPr>
        <p:txBody>
          <a:bodyPr wrap="square">
            <a:spAutoFit/>
          </a:bodyPr>
          <a:lstStyle/>
          <a:p>
            <a:pPr marL="0" marR="0" indent="0" algn="ctr" defTabSz="914400" rtl="0" fontAlgn="auto" latinLnBrk="0" hangingPunct="0">
              <a:lnSpc>
                <a:spcPct val="150000"/>
              </a:lnSpc>
              <a:spcBef>
                <a:spcPts val="0"/>
              </a:spcBef>
              <a:spcAft>
                <a:spcPts val="0"/>
              </a:spcAft>
              <a:buClrTx/>
              <a:buSzTx/>
              <a:buFontTx/>
              <a:buNone/>
              <a:tabLst/>
            </a:pPr>
            <a:r>
              <a:rPr lang="en-US" sz="1400" b="1" dirty="0">
                <a:solidFill>
                  <a:schemeClr val="bg1"/>
                </a:solidFill>
                <a:latin typeface="YaleNew" panose="02000602050000020003" pitchFamily="50" charset="0"/>
              </a:rPr>
              <a:t>Maracate Sassone-McHugh</a:t>
            </a:r>
          </a:p>
          <a:p>
            <a:pPr marL="0" marR="0" indent="0" algn="ctr" defTabSz="914400" rtl="0" fontAlgn="auto" latinLnBrk="0" hangingPunct="0">
              <a:lnSpc>
                <a:spcPct val="150000"/>
              </a:lnSpc>
              <a:spcBef>
                <a:spcPts val="0"/>
              </a:spcBef>
              <a:spcAft>
                <a:spcPts val="0"/>
              </a:spcAft>
              <a:buClrTx/>
              <a:buSzTx/>
              <a:buFontTx/>
              <a:buNone/>
              <a:tabLst/>
            </a:pPr>
            <a:r>
              <a:rPr lang="en-US" sz="1200" dirty="0">
                <a:solidFill>
                  <a:schemeClr val="bg1"/>
                </a:solidFill>
                <a:latin typeface="YaleNew" panose="02000602050000020003" pitchFamily="50" charset="0"/>
              </a:rPr>
              <a:t>Human Resources Manager</a:t>
            </a:r>
            <a:endParaRPr kumimoji="0" lang="en-US" sz="1800" i="0" u="none" strike="noStrike" cap="none" spc="0" normalizeH="0" baseline="0" dirty="0">
              <a:ln>
                <a:noFill/>
              </a:ln>
              <a:solidFill>
                <a:schemeClr val="bg1"/>
              </a:solidFill>
              <a:effectLst/>
              <a:uFillTx/>
              <a:latin typeface="YaleNew" panose="02000602050000020003" pitchFamily="50" charset="0"/>
              <a:sym typeface="Helvetica"/>
            </a:endParaRPr>
          </a:p>
        </p:txBody>
      </p:sp>
      <p:sp>
        <p:nvSpPr>
          <p:cNvPr id="24" name="TextBox 23">
            <a:extLst>
              <a:ext uri="{FF2B5EF4-FFF2-40B4-BE49-F238E27FC236}">
                <a16:creationId xmlns:a16="http://schemas.microsoft.com/office/drawing/2014/main" id="{D44A55CA-9B15-782B-A0A7-F76E7F8D9DF2}"/>
              </a:ext>
            </a:extLst>
          </p:cNvPr>
          <p:cNvSpPr txBox="1"/>
          <p:nvPr/>
        </p:nvSpPr>
        <p:spPr>
          <a:xfrm>
            <a:off x="4878232" y="3789019"/>
            <a:ext cx="2244945" cy="666336"/>
          </a:xfrm>
          <a:prstGeom prst="rect">
            <a:avLst/>
          </a:prstGeom>
          <a:noFill/>
        </p:spPr>
        <p:txBody>
          <a:bodyPr wrap="square">
            <a:spAutoFit/>
          </a:bodyPr>
          <a:lstStyle/>
          <a:p>
            <a:pPr marL="0" marR="0" indent="0" algn="ctr" defTabSz="914400" rtl="0" fontAlgn="auto" latinLnBrk="0" hangingPunct="0">
              <a:lnSpc>
                <a:spcPct val="150000"/>
              </a:lnSpc>
              <a:spcBef>
                <a:spcPts val="0"/>
              </a:spcBef>
              <a:spcAft>
                <a:spcPts val="0"/>
              </a:spcAft>
              <a:buClrTx/>
              <a:buSzTx/>
              <a:buFontTx/>
              <a:buNone/>
              <a:tabLst/>
            </a:pPr>
            <a:r>
              <a:rPr lang="en-US" sz="1400" b="1" dirty="0">
                <a:solidFill>
                  <a:schemeClr val="bg1"/>
                </a:solidFill>
                <a:latin typeface="YaleNew" panose="02000602050000020003" pitchFamily="50" charset="0"/>
              </a:rPr>
              <a:t>Emily Dering</a:t>
            </a:r>
          </a:p>
          <a:p>
            <a:pPr marL="0" marR="0" indent="0" algn="ctr" defTabSz="914400" rtl="0" fontAlgn="auto" latinLnBrk="0" hangingPunct="0">
              <a:lnSpc>
                <a:spcPct val="150000"/>
              </a:lnSpc>
              <a:spcBef>
                <a:spcPts val="0"/>
              </a:spcBef>
              <a:spcAft>
                <a:spcPts val="0"/>
              </a:spcAft>
              <a:buClrTx/>
              <a:buSzTx/>
              <a:buFontTx/>
              <a:buNone/>
              <a:tabLst/>
            </a:pPr>
            <a:r>
              <a:rPr lang="en-US" sz="1200" dirty="0">
                <a:solidFill>
                  <a:schemeClr val="bg1"/>
                </a:solidFill>
                <a:latin typeface="YaleNew" panose="02000602050000020003" pitchFamily="50" charset="0"/>
              </a:rPr>
              <a:t>Senior Administrative Assistant</a:t>
            </a:r>
            <a:endParaRPr kumimoji="0" lang="en-US" sz="1800" i="0" u="none" strike="noStrike" cap="none" spc="0" normalizeH="0" baseline="0" dirty="0">
              <a:ln>
                <a:noFill/>
              </a:ln>
              <a:solidFill>
                <a:schemeClr val="bg1"/>
              </a:solidFill>
              <a:effectLst/>
              <a:uFillTx/>
              <a:latin typeface="YaleNew" panose="02000602050000020003" pitchFamily="50" charset="0"/>
              <a:sym typeface="Helvetica"/>
            </a:endParaRPr>
          </a:p>
        </p:txBody>
      </p:sp>
      <p:sp>
        <p:nvSpPr>
          <p:cNvPr id="25" name="TextBox 24">
            <a:extLst>
              <a:ext uri="{FF2B5EF4-FFF2-40B4-BE49-F238E27FC236}">
                <a16:creationId xmlns:a16="http://schemas.microsoft.com/office/drawing/2014/main" id="{4E9820D3-9AA7-3E12-FC32-001C0009A345}"/>
              </a:ext>
            </a:extLst>
          </p:cNvPr>
          <p:cNvSpPr txBox="1"/>
          <p:nvPr/>
        </p:nvSpPr>
        <p:spPr>
          <a:xfrm>
            <a:off x="2694746" y="3789019"/>
            <a:ext cx="2244945" cy="666336"/>
          </a:xfrm>
          <a:prstGeom prst="rect">
            <a:avLst/>
          </a:prstGeom>
          <a:noFill/>
        </p:spPr>
        <p:txBody>
          <a:bodyPr wrap="square">
            <a:spAutoFit/>
          </a:bodyPr>
          <a:lstStyle/>
          <a:p>
            <a:pPr marL="0" marR="0" indent="0" algn="ctr" defTabSz="914400" rtl="0" fontAlgn="auto" latinLnBrk="0" hangingPunct="0">
              <a:lnSpc>
                <a:spcPct val="150000"/>
              </a:lnSpc>
              <a:spcBef>
                <a:spcPts val="0"/>
              </a:spcBef>
              <a:spcAft>
                <a:spcPts val="0"/>
              </a:spcAft>
              <a:buClrTx/>
              <a:buSzTx/>
              <a:buFontTx/>
              <a:buNone/>
              <a:tabLst/>
            </a:pPr>
            <a:r>
              <a:rPr lang="en-US" sz="1400" b="1" dirty="0">
                <a:solidFill>
                  <a:schemeClr val="bg1"/>
                </a:solidFill>
                <a:latin typeface="YaleNew" panose="02000602050000020003" pitchFamily="50" charset="0"/>
              </a:rPr>
              <a:t>Lauren Bussell</a:t>
            </a:r>
          </a:p>
          <a:p>
            <a:pPr marL="0" marR="0" indent="0" algn="ctr" defTabSz="914400" rtl="0" fontAlgn="auto" latinLnBrk="0" hangingPunct="0">
              <a:lnSpc>
                <a:spcPct val="150000"/>
              </a:lnSpc>
              <a:spcBef>
                <a:spcPts val="0"/>
              </a:spcBef>
              <a:spcAft>
                <a:spcPts val="0"/>
              </a:spcAft>
              <a:buClrTx/>
              <a:buSzTx/>
              <a:buFontTx/>
              <a:buNone/>
              <a:tabLst/>
            </a:pPr>
            <a:r>
              <a:rPr lang="en-US" sz="1200" dirty="0">
                <a:solidFill>
                  <a:schemeClr val="bg1"/>
                </a:solidFill>
                <a:latin typeface="YaleNew" panose="02000602050000020003" pitchFamily="50" charset="0"/>
              </a:rPr>
              <a:t>Portfolio &amp; Grant Analyst</a:t>
            </a:r>
            <a:endParaRPr kumimoji="0" lang="en-US" sz="1800" i="0" u="none" strike="noStrike" cap="none" spc="0" normalizeH="0" baseline="0" dirty="0">
              <a:ln>
                <a:noFill/>
              </a:ln>
              <a:solidFill>
                <a:schemeClr val="bg1"/>
              </a:solidFill>
              <a:effectLst/>
              <a:uFillTx/>
              <a:latin typeface="YaleNew" panose="02000602050000020003" pitchFamily="50" charset="0"/>
              <a:sym typeface="Helvetica"/>
            </a:endParaRPr>
          </a:p>
        </p:txBody>
      </p:sp>
      <p:sp>
        <p:nvSpPr>
          <p:cNvPr id="28" name="TextBox 27">
            <a:extLst>
              <a:ext uri="{FF2B5EF4-FFF2-40B4-BE49-F238E27FC236}">
                <a16:creationId xmlns:a16="http://schemas.microsoft.com/office/drawing/2014/main" id="{A162EFA4-38E6-25F6-71FB-8C0DBE967A53}"/>
              </a:ext>
            </a:extLst>
          </p:cNvPr>
          <p:cNvSpPr txBox="1"/>
          <p:nvPr/>
        </p:nvSpPr>
        <p:spPr>
          <a:xfrm>
            <a:off x="561146" y="3789019"/>
            <a:ext cx="2133600" cy="943335"/>
          </a:xfrm>
          <a:prstGeom prst="rect">
            <a:avLst/>
          </a:prstGeom>
          <a:noFill/>
        </p:spPr>
        <p:txBody>
          <a:bodyPr wrap="square">
            <a:spAutoFit/>
          </a:bodyPr>
          <a:lstStyle/>
          <a:p>
            <a:pPr marL="0" marR="0" indent="0" algn="ctr" defTabSz="914400" rtl="0" fontAlgn="auto" latinLnBrk="0" hangingPunct="0">
              <a:lnSpc>
                <a:spcPct val="150000"/>
              </a:lnSpc>
              <a:spcBef>
                <a:spcPts val="0"/>
              </a:spcBef>
              <a:spcAft>
                <a:spcPts val="0"/>
              </a:spcAft>
              <a:buClrTx/>
              <a:buSzTx/>
              <a:buFontTx/>
              <a:buNone/>
              <a:tabLst/>
            </a:pPr>
            <a:r>
              <a:rPr lang="en-US" sz="1400" b="1" dirty="0">
                <a:solidFill>
                  <a:schemeClr val="bg1"/>
                </a:solidFill>
                <a:latin typeface="YaleNew" panose="02000602050000020003" pitchFamily="50" charset="0"/>
              </a:rPr>
              <a:t>Lisa Crotty</a:t>
            </a:r>
            <a:endParaRPr kumimoji="0" lang="en-US" sz="1400" b="1" i="0" u="none" strike="noStrike" cap="none" spc="0" normalizeH="0" baseline="0" dirty="0">
              <a:ln>
                <a:noFill/>
              </a:ln>
              <a:solidFill>
                <a:schemeClr val="bg1"/>
              </a:solidFill>
              <a:effectLst/>
              <a:uFillTx/>
              <a:latin typeface="YaleNew" panose="02000602050000020003" pitchFamily="50" charset="0"/>
              <a:sym typeface="Helvetica"/>
            </a:endParaRPr>
          </a:p>
          <a:p>
            <a:pPr marL="0" marR="0" indent="0" algn="ctr" defTabSz="914400" rtl="0" fontAlgn="auto" latinLnBrk="0" hangingPunct="0">
              <a:lnSpc>
                <a:spcPct val="150000"/>
              </a:lnSpc>
              <a:spcBef>
                <a:spcPts val="0"/>
              </a:spcBef>
              <a:spcAft>
                <a:spcPts val="0"/>
              </a:spcAft>
              <a:buClrTx/>
              <a:buSzTx/>
              <a:buFontTx/>
              <a:buNone/>
              <a:tabLst/>
            </a:pPr>
            <a:r>
              <a:rPr lang="en-US" sz="1200" dirty="0">
                <a:solidFill>
                  <a:schemeClr val="bg1"/>
                </a:solidFill>
                <a:latin typeface="YaleNew" panose="02000602050000020003" pitchFamily="50" charset="0"/>
              </a:rPr>
              <a:t>Graduate Registrar/</a:t>
            </a:r>
            <a:br>
              <a:rPr lang="en-US" sz="1200" dirty="0">
                <a:solidFill>
                  <a:schemeClr val="bg1"/>
                </a:solidFill>
                <a:latin typeface="YaleNew" panose="02000602050000020003" pitchFamily="50" charset="0"/>
              </a:rPr>
            </a:br>
            <a:r>
              <a:rPr lang="en-US" sz="1200" dirty="0">
                <a:solidFill>
                  <a:schemeClr val="bg1"/>
                </a:solidFill>
                <a:latin typeface="YaleNew" panose="02000602050000020003" pitchFamily="50" charset="0"/>
              </a:rPr>
              <a:t>Senior Administrative Assistant</a:t>
            </a:r>
            <a:endParaRPr kumimoji="0" lang="en-US" sz="1800" i="0" u="none" strike="noStrike" cap="none" spc="0" normalizeH="0" baseline="0" dirty="0">
              <a:ln>
                <a:noFill/>
              </a:ln>
              <a:solidFill>
                <a:schemeClr val="bg1"/>
              </a:solidFill>
              <a:effectLst/>
              <a:uFillTx/>
              <a:latin typeface="YaleNew" panose="02000602050000020003" pitchFamily="50" charset="0"/>
              <a:sym typeface="Helvetica"/>
            </a:endParaRPr>
          </a:p>
        </p:txBody>
      </p:sp>
    </p:spTree>
    <p:extLst>
      <p:ext uri="{BB962C8B-B14F-4D97-AF65-F5344CB8AC3E}">
        <p14:creationId xmlns:p14="http://schemas.microsoft.com/office/powerpoint/2010/main" val="4071023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elcome meeting!">
            <a:extLst>
              <a:ext uri="{FF2B5EF4-FFF2-40B4-BE49-F238E27FC236}">
                <a16:creationId xmlns:a16="http://schemas.microsoft.com/office/drawing/2014/main" id="{BD6CD7DA-1D26-48D3-BCFD-5C92A672A083}"/>
              </a:ext>
            </a:extLst>
          </p:cNvPr>
          <p:cNvSpPr txBox="1"/>
          <p:nvPr/>
        </p:nvSpPr>
        <p:spPr>
          <a:xfrm>
            <a:off x="6769395" y="421157"/>
            <a:ext cx="4907559"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Welcome meeting</a:t>
            </a:r>
            <a:endParaRPr dirty="0">
              <a:solidFill>
                <a:schemeClr val="bg1"/>
              </a:solidFill>
            </a:endParaRPr>
          </a:p>
        </p:txBody>
      </p:sp>
      <p:sp>
        <p:nvSpPr>
          <p:cNvPr id="4" name="New members who have joined our department will be invited to a group meeting where they will have an opportunity to meet one another and network.…">
            <a:extLst>
              <a:ext uri="{FF2B5EF4-FFF2-40B4-BE49-F238E27FC236}">
                <a16:creationId xmlns:a16="http://schemas.microsoft.com/office/drawing/2014/main" id="{AA91FAC7-4E2F-429C-ACA4-CD50DBB079B3}"/>
              </a:ext>
            </a:extLst>
          </p:cNvPr>
          <p:cNvSpPr txBox="1"/>
          <p:nvPr/>
        </p:nvSpPr>
        <p:spPr>
          <a:xfrm>
            <a:off x="7010400" y="1524000"/>
            <a:ext cx="4294320" cy="4154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200">
                <a:latin typeface="Helvetica Neue"/>
                <a:ea typeface="Helvetica Neue"/>
                <a:cs typeface="Helvetica Neue"/>
                <a:sym typeface="Helvetica Neue"/>
              </a:defRPr>
            </a:pPr>
            <a:r>
              <a:rPr dirty="0">
                <a:solidFill>
                  <a:schemeClr val="bg1"/>
                </a:solidFill>
                <a:latin typeface="YaleNew" panose="02000602050000020003" pitchFamily="50" charset="0"/>
              </a:rPr>
              <a:t>New members who have joined our department will be invited to a group meeting where they will have an opportunity to meet one another and network. </a:t>
            </a:r>
          </a:p>
          <a:p>
            <a:pPr algn="ctr">
              <a:defRPr sz="2200">
                <a:latin typeface="Helvetica Neue"/>
                <a:ea typeface="Helvetica Neue"/>
                <a:cs typeface="Helvetica Neue"/>
                <a:sym typeface="Helvetica Neue"/>
              </a:defRPr>
            </a:pPr>
            <a:endParaRPr dirty="0">
              <a:solidFill>
                <a:schemeClr val="bg1"/>
              </a:solidFill>
              <a:latin typeface="YaleNew" panose="02000602050000020003" pitchFamily="50" charset="0"/>
            </a:endParaRPr>
          </a:p>
          <a:p>
            <a:pPr algn="ctr">
              <a:defRPr sz="2200">
                <a:latin typeface="Helvetica Neue"/>
                <a:ea typeface="Helvetica Neue"/>
                <a:cs typeface="Helvetica Neue"/>
                <a:sym typeface="Helvetica Neue"/>
              </a:defRPr>
            </a:pPr>
            <a:r>
              <a:rPr dirty="0">
                <a:solidFill>
                  <a:schemeClr val="bg1"/>
                </a:solidFill>
                <a:latin typeface="YaleNew" panose="02000602050000020003" pitchFamily="50" charset="0"/>
              </a:rPr>
              <a:t>For all hires</a:t>
            </a:r>
            <a:r>
              <a:rPr lang="en-US" dirty="0">
                <a:solidFill>
                  <a:schemeClr val="bg1"/>
                </a:solidFill>
                <a:latin typeface="YaleNew" panose="02000602050000020003" pitchFamily="50" charset="0"/>
              </a:rPr>
              <a:t>,</a:t>
            </a:r>
            <a:r>
              <a:rPr dirty="0">
                <a:solidFill>
                  <a:schemeClr val="bg1"/>
                </a:solidFill>
                <a:latin typeface="YaleNew" panose="02000602050000020003" pitchFamily="50" charset="0"/>
              </a:rPr>
              <a:t> we will hold a Meet </a:t>
            </a:r>
            <a:r>
              <a:rPr lang="en-US" dirty="0">
                <a:solidFill>
                  <a:schemeClr val="bg1"/>
                </a:solidFill>
                <a:latin typeface="YaleNew" panose="02000602050000020003" pitchFamily="50" charset="0"/>
              </a:rPr>
              <a:t>&amp;</a:t>
            </a:r>
            <a:r>
              <a:rPr dirty="0">
                <a:solidFill>
                  <a:schemeClr val="bg1"/>
                </a:solidFill>
                <a:latin typeface="YaleNew" panose="02000602050000020003" pitchFamily="50" charset="0"/>
              </a:rPr>
              <a:t> Greet </a:t>
            </a:r>
            <a:r>
              <a:rPr lang="en-US" dirty="0">
                <a:solidFill>
                  <a:schemeClr val="bg1"/>
                </a:solidFill>
                <a:latin typeface="YaleNew" panose="02000602050000020003" pitchFamily="50" charset="0"/>
              </a:rPr>
              <a:t>event</a:t>
            </a:r>
            <a:r>
              <a:rPr dirty="0">
                <a:solidFill>
                  <a:schemeClr val="bg1"/>
                </a:solidFill>
                <a:latin typeface="YaleNew" panose="02000602050000020003" pitchFamily="50" charset="0"/>
              </a:rPr>
              <a:t> that will be scheduled twice </a:t>
            </a:r>
            <a:r>
              <a:rPr lang="en-US" dirty="0">
                <a:solidFill>
                  <a:schemeClr val="bg1"/>
                </a:solidFill>
                <a:latin typeface="YaleNew" panose="02000602050000020003" pitchFamily="50" charset="0"/>
              </a:rPr>
              <a:t>a year</a:t>
            </a:r>
            <a:r>
              <a:rPr dirty="0">
                <a:solidFill>
                  <a:schemeClr val="bg1"/>
                </a:solidFill>
                <a:latin typeface="YaleNew" panose="02000602050000020003" pitchFamily="50" charset="0"/>
              </a:rPr>
              <a:t> and will include one faculty member along with the Senior Administrative Assistants who support your lab</a:t>
            </a:r>
            <a:r>
              <a:rPr lang="en-US" dirty="0">
                <a:solidFill>
                  <a:schemeClr val="bg1"/>
                </a:solidFill>
                <a:latin typeface="YaleNew" panose="02000602050000020003" pitchFamily="50" charset="0"/>
              </a:rPr>
              <a:t>.</a:t>
            </a:r>
            <a:r>
              <a:rPr dirty="0">
                <a:solidFill>
                  <a:schemeClr val="bg1"/>
                </a:solidFill>
              </a:rPr>
              <a:t> </a:t>
            </a:r>
          </a:p>
        </p:txBody>
      </p:sp>
      <p:pic>
        <p:nvPicPr>
          <p:cNvPr id="5" name="2010_04_07_15-07-17_med_school_new.jpg" descr="2010_04_07_15-07-17_med_school_new.jpg">
            <a:extLst>
              <a:ext uri="{FF2B5EF4-FFF2-40B4-BE49-F238E27FC236}">
                <a16:creationId xmlns:a16="http://schemas.microsoft.com/office/drawing/2014/main" id="{E96670F3-7132-412F-A47B-FE399AC957D6}"/>
              </a:ext>
            </a:extLst>
          </p:cNvPr>
          <p:cNvPicPr>
            <a:picLocks noChangeAspect="1"/>
          </p:cNvPicPr>
          <p:nvPr/>
        </p:nvPicPr>
        <p:blipFill>
          <a:blip r:embed="rId2"/>
          <a:srcRect l="24168" r="24168"/>
          <a:stretch>
            <a:fillRect/>
          </a:stretch>
        </p:blipFill>
        <p:spPr>
          <a:xfrm>
            <a:off x="-1" y="1"/>
            <a:ext cx="5554133" cy="6248400"/>
          </a:xfrm>
          <a:prstGeom prst="rect">
            <a:avLst/>
          </a:prstGeom>
          <a:ln w="12700">
            <a:miter lim="400000"/>
          </a:ln>
        </p:spPr>
      </p:pic>
    </p:spTree>
    <p:extLst>
      <p:ext uri="{BB962C8B-B14F-4D97-AF65-F5344CB8AC3E}">
        <p14:creationId xmlns:p14="http://schemas.microsoft.com/office/powerpoint/2010/main" val="2208418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me to Set Up Yale Profile!">
            <a:extLst>
              <a:ext uri="{FF2B5EF4-FFF2-40B4-BE49-F238E27FC236}">
                <a16:creationId xmlns:a16="http://schemas.microsoft.com/office/drawing/2014/main" id="{F26B0551-A7F5-469D-801E-540695DD1F90}"/>
              </a:ext>
            </a:extLst>
          </p:cNvPr>
          <p:cNvSpPr txBox="1"/>
          <p:nvPr/>
        </p:nvSpPr>
        <p:spPr>
          <a:xfrm>
            <a:off x="1634917" y="447472"/>
            <a:ext cx="8922184"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Time to </a:t>
            </a:r>
            <a:r>
              <a:rPr lang="en-US" sz="5200" b="0" dirty="0">
                <a:solidFill>
                  <a:schemeClr val="bg1"/>
                </a:solidFill>
                <a:latin typeface="YaleNew" panose="02000602050000020003" pitchFamily="50" charset="0"/>
              </a:rPr>
              <a:t>update your</a:t>
            </a:r>
            <a:r>
              <a:rPr sz="5200" b="0" dirty="0">
                <a:solidFill>
                  <a:schemeClr val="bg1"/>
                </a:solidFill>
                <a:latin typeface="YaleNew" panose="02000602050000020003" pitchFamily="50" charset="0"/>
              </a:rPr>
              <a:t> Yale Profile</a:t>
            </a:r>
          </a:p>
        </p:txBody>
      </p:sp>
      <p:sp>
        <p:nvSpPr>
          <p:cNvPr id="4" name="Your Yale profile is your way of presenting yourself as a person at Yale! Make sure you put a nice photo and a bit about what you do!…">
            <a:extLst>
              <a:ext uri="{FF2B5EF4-FFF2-40B4-BE49-F238E27FC236}">
                <a16:creationId xmlns:a16="http://schemas.microsoft.com/office/drawing/2014/main" id="{30D4E95A-C65B-4134-BDC2-B12D9EEBC200}"/>
              </a:ext>
            </a:extLst>
          </p:cNvPr>
          <p:cNvSpPr txBox="1"/>
          <p:nvPr/>
        </p:nvSpPr>
        <p:spPr>
          <a:xfrm>
            <a:off x="276396" y="1741576"/>
            <a:ext cx="3426260" cy="4109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lnSpc>
                <a:spcPct val="150000"/>
              </a:lnSpc>
              <a:defRPr sz="1600">
                <a:latin typeface="Helvetica Neue"/>
                <a:ea typeface="Helvetica Neue"/>
                <a:cs typeface="Helvetica Neue"/>
                <a:sym typeface="Helvetica Neue"/>
              </a:defRPr>
            </a:pPr>
            <a:r>
              <a:rPr dirty="0">
                <a:solidFill>
                  <a:schemeClr val="bg1"/>
                </a:solidFill>
                <a:latin typeface="YaleNew" panose="02000602050000020003" pitchFamily="50" charset="0"/>
              </a:rPr>
              <a:t>Your Yale profile is your way of presenting yourself as a person at Yale</a:t>
            </a:r>
            <a:r>
              <a:rPr lang="en-US" dirty="0">
                <a:solidFill>
                  <a:schemeClr val="bg1"/>
                </a:solidFill>
                <a:latin typeface="YaleNew" panose="02000602050000020003" pitchFamily="50" charset="0"/>
              </a:rPr>
              <a:t>.</a:t>
            </a:r>
            <a:r>
              <a:rPr dirty="0">
                <a:solidFill>
                  <a:schemeClr val="bg1"/>
                </a:solidFill>
                <a:latin typeface="YaleNew" panose="02000602050000020003" pitchFamily="50" charset="0"/>
              </a:rPr>
              <a:t> </a:t>
            </a:r>
            <a:r>
              <a:rPr lang="en-US" dirty="0">
                <a:solidFill>
                  <a:schemeClr val="bg1"/>
                </a:solidFill>
                <a:latin typeface="YaleNew" panose="02000602050000020003" pitchFamily="50" charset="0"/>
              </a:rPr>
              <a:t>Include </a:t>
            </a:r>
            <a:r>
              <a:rPr dirty="0">
                <a:solidFill>
                  <a:schemeClr val="bg1"/>
                </a:solidFill>
                <a:latin typeface="YaleNew" panose="02000602050000020003" pitchFamily="50" charset="0"/>
              </a:rPr>
              <a:t>a nice photo and a</a:t>
            </a:r>
            <a:r>
              <a:rPr lang="en-US" dirty="0">
                <a:solidFill>
                  <a:schemeClr val="bg1"/>
                </a:solidFill>
                <a:latin typeface="YaleNew" panose="02000602050000020003" pitchFamily="50" charset="0"/>
              </a:rPr>
              <a:t>dd some information </a:t>
            </a:r>
            <a:r>
              <a:rPr dirty="0">
                <a:solidFill>
                  <a:schemeClr val="bg1"/>
                </a:solidFill>
                <a:latin typeface="YaleNew" panose="02000602050000020003" pitchFamily="50" charset="0"/>
              </a:rPr>
              <a:t>about what you do!</a:t>
            </a:r>
          </a:p>
          <a:p>
            <a:pPr algn="ctr">
              <a:lnSpc>
                <a:spcPct val="150000"/>
              </a:lnSpc>
              <a:defRPr sz="1600">
                <a:latin typeface="Helvetica Neue"/>
                <a:ea typeface="Helvetica Neue"/>
                <a:cs typeface="Helvetica Neue"/>
                <a:sym typeface="Helvetica Neue"/>
              </a:defRPr>
            </a:pPr>
            <a:endParaRPr dirty="0">
              <a:solidFill>
                <a:schemeClr val="bg1"/>
              </a:solidFill>
              <a:latin typeface="YaleNew" panose="02000602050000020003" pitchFamily="50" charset="0"/>
            </a:endParaRPr>
          </a:p>
          <a:p>
            <a:pPr algn="ctr">
              <a:lnSpc>
                <a:spcPct val="150000"/>
              </a:lnSpc>
              <a:defRPr sz="1600">
                <a:latin typeface="Helvetica Neue"/>
                <a:ea typeface="Helvetica Neue"/>
                <a:cs typeface="Helvetica Neue"/>
                <a:sym typeface="Helvetica Neue"/>
              </a:defRPr>
            </a:pPr>
            <a:r>
              <a:rPr dirty="0">
                <a:solidFill>
                  <a:schemeClr val="bg1"/>
                </a:solidFill>
                <a:latin typeface="YaleNew" panose="02000602050000020003" pitchFamily="50" charset="0"/>
              </a:rPr>
              <a:t>Go </a:t>
            </a:r>
            <a:r>
              <a:rPr u="sng" dirty="0">
                <a:solidFill>
                  <a:schemeClr val="bg1"/>
                </a:solidFill>
                <a:uFill>
                  <a:solidFill>
                    <a:srgbClr val="0563C1"/>
                  </a:solidFill>
                </a:uFill>
                <a:latin typeface="YaleNew" panose="02000602050000020003" pitchFamily="50" charset="0"/>
                <a:hlinkClick r:id="rId2">
                  <a:extLst>
                    <a:ext uri="{A12FA001-AC4F-418D-AE19-62706E023703}">
                      <ahyp:hlinkClr xmlns:ahyp="http://schemas.microsoft.com/office/drawing/2018/hyperlinkcolor" val="tx"/>
                    </a:ext>
                  </a:extLst>
                </a:hlinkClick>
              </a:rPr>
              <a:t>here</a:t>
            </a:r>
            <a:r>
              <a:rPr dirty="0">
                <a:solidFill>
                  <a:schemeClr val="bg1"/>
                </a:solidFill>
                <a:latin typeface="YaleNew" panose="02000602050000020003" pitchFamily="50" charset="0"/>
              </a:rPr>
              <a:t> to update your Yale profile. </a:t>
            </a:r>
          </a:p>
          <a:p>
            <a:pPr algn="ctr">
              <a:lnSpc>
                <a:spcPct val="150000"/>
              </a:lnSpc>
              <a:defRPr sz="1600">
                <a:latin typeface="Helvetica Neue"/>
                <a:ea typeface="Helvetica Neue"/>
                <a:cs typeface="Helvetica Neue"/>
                <a:sym typeface="Helvetica Neue"/>
              </a:defRPr>
            </a:pPr>
            <a:endParaRPr dirty="0">
              <a:solidFill>
                <a:schemeClr val="bg1"/>
              </a:solidFill>
              <a:latin typeface="YaleNew" panose="02000602050000020003" pitchFamily="50" charset="0"/>
            </a:endParaRPr>
          </a:p>
          <a:p>
            <a:pPr algn="ctr">
              <a:lnSpc>
                <a:spcPct val="150000"/>
              </a:lnSpc>
              <a:defRPr sz="1600">
                <a:latin typeface="Helvetica Neue"/>
                <a:ea typeface="Helvetica Neue"/>
                <a:cs typeface="Helvetica Neue"/>
                <a:sym typeface="Helvetica Neue"/>
              </a:defRPr>
            </a:pPr>
            <a:r>
              <a:rPr dirty="0">
                <a:solidFill>
                  <a:schemeClr val="bg1"/>
                </a:solidFill>
                <a:latin typeface="YaleNew" panose="02000602050000020003" pitchFamily="50" charset="0"/>
              </a:rPr>
              <a:t>To be added to the Cell Biology Website, please email both Emily (emily.dering@yale.edu) and Lisa (lisa.crotty@yale.edu)</a:t>
            </a:r>
          </a:p>
        </p:txBody>
      </p:sp>
      <p:sp>
        <p:nvSpPr>
          <p:cNvPr id="6" name="TextBox 5">
            <a:extLst>
              <a:ext uri="{FF2B5EF4-FFF2-40B4-BE49-F238E27FC236}">
                <a16:creationId xmlns:a16="http://schemas.microsoft.com/office/drawing/2014/main" id="{8906BB50-B6A1-4563-97B4-508CD0A2FD65}"/>
              </a:ext>
            </a:extLst>
          </p:cNvPr>
          <p:cNvSpPr txBox="1"/>
          <p:nvPr/>
        </p:nvSpPr>
        <p:spPr>
          <a:xfrm>
            <a:off x="7822099" y="6506128"/>
            <a:ext cx="4369901" cy="3385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800" dirty="0">
                <a:solidFill>
                  <a:schemeClr val="tx1"/>
                </a:solidFill>
                <a:latin typeface="Calibri" panose="020F0502020204030204" pitchFamily="34" charset="0"/>
                <a:ea typeface="Ayuthaya" pitchFamily="2" charset="-34"/>
                <a:cs typeface="Calibri" panose="020F0502020204030204" pitchFamily="34" charset="0"/>
              </a:rPr>
              <a:t>Britannica, The Editors of </a:t>
            </a:r>
            <a:r>
              <a:rPr lang="en-US" sz="800" dirty="0" err="1">
                <a:solidFill>
                  <a:schemeClr val="tx1"/>
                </a:solidFill>
                <a:latin typeface="Calibri" panose="020F0502020204030204" pitchFamily="34" charset="0"/>
                <a:ea typeface="Ayuthaya" pitchFamily="2" charset="-34"/>
                <a:cs typeface="Calibri" panose="020F0502020204030204" pitchFamily="34" charset="0"/>
              </a:rPr>
              <a:t>Encyclopaedia</a:t>
            </a:r>
            <a:r>
              <a:rPr lang="en-US" sz="800" dirty="0">
                <a:solidFill>
                  <a:schemeClr val="tx1"/>
                </a:solidFill>
                <a:latin typeface="Calibri" panose="020F0502020204030204" pitchFamily="34" charset="0"/>
                <a:ea typeface="Ayuthaya" pitchFamily="2" charset="-34"/>
                <a:cs typeface="Calibri" panose="020F0502020204030204" pitchFamily="34" charset="0"/>
              </a:rPr>
              <a:t>. "George E. Palade". Encyclopedia Britannica, 15 Nov. 2020, https://</a:t>
            </a:r>
            <a:r>
              <a:rPr lang="en-US" sz="800" dirty="0" err="1">
                <a:solidFill>
                  <a:schemeClr val="tx1"/>
                </a:solidFill>
                <a:latin typeface="Calibri" panose="020F0502020204030204" pitchFamily="34" charset="0"/>
                <a:ea typeface="Ayuthaya" pitchFamily="2" charset="-34"/>
                <a:cs typeface="Calibri" panose="020F0502020204030204" pitchFamily="34" charset="0"/>
              </a:rPr>
              <a:t>www.britannica.com</a:t>
            </a:r>
            <a:r>
              <a:rPr lang="en-US" sz="800" dirty="0">
                <a:solidFill>
                  <a:schemeClr val="tx1"/>
                </a:solidFill>
                <a:latin typeface="Calibri" panose="020F0502020204030204" pitchFamily="34" charset="0"/>
                <a:ea typeface="Ayuthaya" pitchFamily="2" charset="-34"/>
                <a:cs typeface="Calibri" panose="020F0502020204030204" pitchFamily="34" charset="0"/>
              </a:rPr>
              <a:t>/biography/George-E-Palade. Accessed 10 May 2021.</a:t>
            </a:r>
            <a:endParaRPr kumimoji="0" lang="en-US" sz="800" strike="noStrike" cap="none" spc="0" normalizeH="0" baseline="0" dirty="0">
              <a:solidFill>
                <a:schemeClr val="tx1"/>
              </a:solidFill>
              <a:effectLst/>
              <a:uFillTx/>
              <a:latin typeface="Calibri" panose="020F0502020204030204" pitchFamily="34" charset="0"/>
              <a:ea typeface="Ayuthaya" pitchFamily="2" charset="-34"/>
              <a:cs typeface="Calibri" panose="020F0502020204030204" pitchFamily="34" charset="0"/>
              <a:sym typeface="Helvetica"/>
            </a:endParaRPr>
          </a:p>
        </p:txBody>
      </p:sp>
      <p:pic>
        <p:nvPicPr>
          <p:cNvPr id="11" name="Picture 10">
            <a:extLst>
              <a:ext uri="{FF2B5EF4-FFF2-40B4-BE49-F238E27FC236}">
                <a16:creationId xmlns:a16="http://schemas.microsoft.com/office/drawing/2014/main" id="{5476B2C5-D104-44B1-8766-B80E947A0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1673" y="2019068"/>
            <a:ext cx="7813272" cy="3680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37FBADF1-9D24-445C-BAFA-B11C17438559}"/>
              </a:ext>
            </a:extLst>
          </p:cNvPr>
          <p:cNvSpPr txBox="1"/>
          <p:nvPr/>
        </p:nvSpPr>
        <p:spPr>
          <a:xfrm>
            <a:off x="6096000" y="2593326"/>
            <a:ext cx="2514600" cy="369330"/>
          </a:xfrm>
          <a:prstGeom prst="rect">
            <a:avLst/>
          </a:prstGeom>
          <a:solidFill>
            <a:srgbClr val="274A7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u="none" strike="noStrike" cap="none" spc="0" normalizeH="0" baseline="0" dirty="0">
                <a:ln>
                  <a:noFill/>
                </a:ln>
                <a:solidFill>
                  <a:schemeClr val="bg1"/>
                </a:solidFill>
                <a:effectLst/>
                <a:uFillTx/>
                <a:latin typeface="Candara" panose="020E0502030303020204" pitchFamily="34" charset="0"/>
                <a:ea typeface="Ayuthaya" pitchFamily="2" charset="-34"/>
                <a:cs typeface="Mishafi" pitchFamily="2" charset="-78"/>
                <a:sym typeface="Helvetica"/>
              </a:rPr>
              <a:t>George E. Palade</a:t>
            </a:r>
          </a:p>
        </p:txBody>
      </p:sp>
      <p:pic>
        <p:nvPicPr>
          <p:cNvPr id="13" name="Picture 12">
            <a:extLst>
              <a:ext uri="{FF2B5EF4-FFF2-40B4-BE49-F238E27FC236}">
                <a16:creationId xmlns:a16="http://schemas.microsoft.com/office/drawing/2014/main" id="{0BF8D9C2-40A7-4933-B61A-0E853CA3C9FA}"/>
              </a:ext>
            </a:extLst>
          </p:cNvPr>
          <p:cNvPicPr>
            <a:picLocks noChangeAspect="1"/>
          </p:cNvPicPr>
          <p:nvPr/>
        </p:nvPicPr>
        <p:blipFill>
          <a:blip r:embed="rId4"/>
          <a:stretch>
            <a:fillRect/>
          </a:stretch>
        </p:blipFill>
        <p:spPr>
          <a:xfrm>
            <a:off x="4047625" y="2019069"/>
            <a:ext cx="1696212" cy="2423160"/>
          </a:xfrm>
          <a:prstGeom prst="rect">
            <a:avLst/>
          </a:prstGeom>
        </p:spPr>
      </p:pic>
      <p:sp>
        <p:nvSpPr>
          <p:cNvPr id="14" name="TextBox 13">
            <a:extLst>
              <a:ext uri="{FF2B5EF4-FFF2-40B4-BE49-F238E27FC236}">
                <a16:creationId xmlns:a16="http://schemas.microsoft.com/office/drawing/2014/main" id="{10F0867D-4DD5-4299-AD66-2B78CBF0F402}"/>
              </a:ext>
            </a:extLst>
          </p:cNvPr>
          <p:cNvSpPr txBox="1"/>
          <p:nvPr/>
        </p:nvSpPr>
        <p:spPr>
          <a:xfrm>
            <a:off x="4009644" y="4581810"/>
            <a:ext cx="1403604" cy="27699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u="none" strike="noStrike" cap="none" spc="0" normalizeH="0" baseline="0" dirty="0">
                <a:solidFill>
                  <a:schemeClr val="tx1"/>
                </a:solidFill>
                <a:effectLst/>
                <a:uFillTx/>
                <a:latin typeface="Times" pitchFamily="2" charset="0"/>
                <a:ea typeface="Ayuthaya" pitchFamily="2" charset="-34"/>
                <a:cs typeface="Mishafi" pitchFamily="2" charset="-78"/>
                <a:sym typeface="Helvetica"/>
              </a:rPr>
              <a:t>George E. Palade</a:t>
            </a:r>
          </a:p>
        </p:txBody>
      </p:sp>
      <p:sp>
        <p:nvSpPr>
          <p:cNvPr id="15" name="TextBox 14">
            <a:extLst>
              <a:ext uri="{FF2B5EF4-FFF2-40B4-BE49-F238E27FC236}">
                <a16:creationId xmlns:a16="http://schemas.microsoft.com/office/drawing/2014/main" id="{EECFA7EF-8C6A-4A8F-9515-F75A51CC7E6C}"/>
              </a:ext>
            </a:extLst>
          </p:cNvPr>
          <p:cNvSpPr txBox="1"/>
          <p:nvPr/>
        </p:nvSpPr>
        <p:spPr>
          <a:xfrm>
            <a:off x="4307332" y="4974549"/>
            <a:ext cx="1204468" cy="21544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strike="noStrike" cap="none" spc="0" normalizeH="0" baseline="0" dirty="0">
                <a:solidFill>
                  <a:schemeClr val="tx1"/>
                </a:solidFill>
                <a:effectLst/>
                <a:uFillTx/>
                <a:latin typeface="Calibri" panose="020F0502020204030204" pitchFamily="34" charset="0"/>
                <a:ea typeface="Ayuthaya" pitchFamily="2" charset="-34"/>
                <a:cs typeface="Calibri" panose="020F0502020204030204" pitchFamily="34" charset="0"/>
                <a:sym typeface="Helvetica"/>
              </a:rPr>
              <a:t>george.palade</a:t>
            </a:r>
            <a:r>
              <a:rPr lang="en-US" sz="800" dirty="0">
                <a:solidFill>
                  <a:schemeClr val="tx1"/>
                </a:solidFill>
                <a:latin typeface="Calibri" panose="020F0502020204030204" pitchFamily="34" charset="0"/>
                <a:ea typeface="Ayuthaya" pitchFamily="2" charset="-34"/>
                <a:cs typeface="Calibri" panose="020F0502020204030204" pitchFamily="34" charset="0"/>
              </a:rPr>
              <a:t>@yale.edu</a:t>
            </a:r>
            <a:endParaRPr kumimoji="0" lang="en-US" sz="800" strike="noStrike" cap="none" spc="0" normalizeH="0" baseline="0" dirty="0">
              <a:solidFill>
                <a:schemeClr val="tx1"/>
              </a:solidFill>
              <a:effectLst/>
              <a:uFillTx/>
              <a:latin typeface="Calibri" panose="020F0502020204030204" pitchFamily="34" charset="0"/>
              <a:ea typeface="Ayuthaya" pitchFamily="2" charset="-34"/>
              <a:cs typeface="Calibri" panose="020F0502020204030204" pitchFamily="34" charset="0"/>
              <a:sym typeface="Helvetica"/>
            </a:endParaRPr>
          </a:p>
        </p:txBody>
      </p:sp>
      <p:pic>
        <p:nvPicPr>
          <p:cNvPr id="16" name="Picture 15">
            <a:extLst>
              <a:ext uri="{FF2B5EF4-FFF2-40B4-BE49-F238E27FC236}">
                <a16:creationId xmlns:a16="http://schemas.microsoft.com/office/drawing/2014/main" id="{5E3EB144-A738-4DB8-A881-93A65A18D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8814" y="4362832"/>
            <a:ext cx="3775186" cy="1337056"/>
          </a:xfrm>
          <a:prstGeom prst="rect">
            <a:avLst/>
          </a:prstGeom>
        </p:spPr>
      </p:pic>
      <p:sp>
        <p:nvSpPr>
          <p:cNvPr id="29" name="TextBox 28">
            <a:extLst>
              <a:ext uri="{FF2B5EF4-FFF2-40B4-BE49-F238E27FC236}">
                <a16:creationId xmlns:a16="http://schemas.microsoft.com/office/drawing/2014/main" id="{37EF4FCC-0F41-4185-9A94-6BC0B8E44592}"/>
              </a:ext>
            </a:extLst>
          </p:cNvPr>
          <p:cNvSpPr txBox="1"/>
          <p:nvPr/>
        </p:nvSpPr>
        <p:spPr>
          <a:xfrm>
            <a:off x="6057900" y="3004312"/>
            <a:ext cx="6096000" cy="276999"/>
          </a:xfrm>
          <a:prstGeom prst="rect">
            <a:avLst/>
          </a:prstGeom>
          <a:noFill/>
        </p:spPr>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u="none" strike="noStrike" cap="none" spc="0" normalizeH="0" baseline="0" dirty="0">
                <a:ln>
                  <a:noFill/>
                </a:ln>
                <a:solidFill>
                  <a:schemeClr val="bg1"/>
                </a:solidFill>
                <a:effectLst/>
                <a:uFillTx/>
                <a:latin typeface="Times New Roman" panose="02020603050405020304" pitchFamily="18" charset="0"/>
                <a:ea typeface="Ayuthaya" pitchFamily="2" charset="-34"/>
                <a:cs typeface="Times New Roman" panose="02020603050405020304" pitchFamily="18" charset="0"/>
                <a:sym typeface="Helvetica"/>
              </a:rPr>
              <a:t>Professor of Cell Biology; Former Chair, Cell Biology</a:t>
            </a:r>
          </a:p>
        </p:txBody>
      </p:sp>
      <p:pic>
        <p:nvPicPr>
          <p:cNvPr id="30" name="Picture 29">
            <a:extLst>
              <a:ext uri="{FF2B5EF4-FFF2-40B4-BE49-F238E27FC236}">
                <a16:creationId xmlns:a16="http://schemas.microsoft.com/office/drawing/2014/main" id="{9CD530E4-5E96-4AED-B526-1F17DBCF1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321" y="1984984"/>
            <a:ext cx="7885624" cy="3714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a:extLst>
              <a:ext uri="{FF2B5EF4-FFF2-40B4-BE49-F238E27FC236}">
                <a16:creationId xmlns:a16="http://schemas.microsoft.com/office/drawing/2014/main" id="{E4D75662-282F-4BAC-9820-FD83E6E66272}"/>
              </a:ext>
            </a:extLst>
          </p:cNvPr>
          <p:cNvSpPr txBox="1"/>
          <p:nvPr/>
        </p:nvSpPr>
        <p:spPr>
          <a:xfrm>
            <a:off x="6096000" y="2593326"/>
            <a:ext cx="2514600" cy="369330"/>
          </a:xfrm>
          <a:prstGeom prst="rect">
            <a:avLst/>
          </a:prstGeom>
          <a:solidFill>
            <a:srgbClr val="274A7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u="none" strike="noStrike" cap="none" spc="0" normalizeH="0" baseline="0" dirty="0">
                <a:ln>
                  <a:noFill/>
                </a:ln>
                <a:solidFill>
                  <a:schemeClr val="bg1"/>
                </a:solidFill>
                <a:effectLst/>
                <a:uFillTx/>
                <a:latin typeface="Candara" panose="020E0502030303020204" pitchFamily="34" charset="0"/>
                <a:ea typeface="Ayuthaya" pitchFamily="2" charset="-34"/>
                <a:cs typeface="Mishafi" pitchFamily="2" charset="-78"/>
                <a:sym typeface="Helvetica"/>
              </a:rPr>
              <a:t>George E. Palade</a:t>
            </a:r>
          </a:p>
        </p:txBody>
      </p:sp>
      <p:pic>
        <p:nvPicPr>
          <p:cNvPr id="32" name="Picture 31">
            <a:extLst>
              <a:ext uri="{FF2B5EF4-FFF2-40B4-BE49-F238E27FC236}">
                <a16:creationId xmlns:a16="http://schemas.microsoft.com/office/drawing/2014/main" id="{B9FC5DF9-713B-448E-A980-47FAEE8E428F}"/>
              </a:ext>
            </a:extLst>
          </p:cNvPr>
          <p:cNvPicPr>
            <a:picLocks noChangeAspect="1"/>
          </p:cNvPicPr>
          <p:nvPr/>
        </p:nvPicPr>
        <p:blipFill>
          <a:blip r:embed="rId4"/>
          <a:stretch>
            <a:fillRect/>
          </a:stretch>
        </p:blipFill>
        <p:spPr>
          <a:xfrm>
            <a:off x="4009644" y="1994129"/>
            <a:ext cx="1696212" cy="2423160"/>
          </a:xfrm>
          <a:prstGeom prst="rect">
            <a:avLst/>
          </a:prstGeom>
        </p:spPr>
      </p:pic>
      <p:sp>
        <p:nvSpPr>
          <p:cNvPr id="33" name="TextBox 32">
            <a:extLst>
              <a:ext uri="{FF2B5EF4-FFF2-40B4-BE49-F238E27FC236}">
                <a16:creationId xmlns:a16="http://schemas.microsoft.com/office/drawing/2014/main" id="{1B2336AC-8E15-424B-95DF-72263E95CC8F}"/>
              </a:ext>
            </a:extLst>
          </p:cNvPr>
          <p:cNvSpPr txBox="1"/>
          <p:nvPr/>
        </p:nvSpPr>
        <p:spPr>
          <a:xfrm>
            <a:off x="6096000" y="3036873"/>
            <a:ext cx="3285600" cy="261608"/>
          </a:xfrm>
          <a:prstGeom prst="rect">
            <a:avLst/>
          </a:prstGeom>
          <a:solidFill>
            <a:srgbClr val="274A7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u="none" strike="noStrike" cap="none" spc="0" normalizeH="0" baseline="0" dirty="0">
                <a:ln>
                  <a:noFill/>
                </a:ln>
                <a:solidFill>
                  <a:schemeClr val="bg1"/>
                </a:solidFill>
                <a:effectLst/>
                <a:uFillTx/>
                <a:latin typeface="Times New Roman" panose="02020603050405020304" pitchFamily="18" charset="0"/>
                <a:ea typeface="Ayuthaya" pitchFamily="2" charset="-34"/>
                <a:cs typeface="Times New Roman" panose="02020603050405020304" pitchFamily="18" charset="0"/>
                <a:sym typeface="Helvetica"/>
              </a:rPr>
              <a:t>Professor of Cell Biology; Former Chair, Cell Biology</a:t>
            </a:r>
          </a:p>
        </p:txBody>
      </p:sp>
      <p:sp>
        <p:nvSpPr>
          <p:cNvPr id="34" name="TextBox 33">
            <a:extLst>
              <a:ext uri="{FF2B5EF4-FFF2-40B4-BE49-F238E27FC236}">
                <a16:creationId xmlns:a16="http://schemas.microsoft.com/office/drawing/2014/main" id="{3DA18E55-3FCB-4210-9CD5-92EF1A0EF990}"/>
              </a:ext>
            </a:extLst>
          </p:cNvPr>
          <p:cNvSpPr txBox="1"/>
          <p:nvPr/>
        </p:nvSpPr>
        <p:spPr>
          <a:xfrm>
            <a:off x="4009644" y="4581810"/>
            <a:ext cx="1403604" cy="27699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u="none" strike="noStrike" cap="none" spc="0" normalizeH="0" baseline="0" dirty="0">
                <a:solidFill>
                  <a:schemeClr val="tx1"/>
                </a:solidFill>
                <a:effectLst/>
                <a:uFillTx/>
                <a:latin typeface="Times" pitchFamily="2" charset="0"/>
                <a:ea typeface="Ayuthaya" pitchFamily="2" charset="-34"/>
                <a:cs typeface="Mishafi" pitchFamily="2" charset="-78"/>
                <a:sym typeface="Helvetica"/>
              </a:rPr>
              <a:t>George E. Palade</a:t>
            </a:r>
          </a:p>
        </p:txBody>
      </p:sp>
      <p:sp>
        <p:nvSpPr>
          <p:cNvPr id="35" name="TextBox 34">
            <a:extLst>
              <a:ext uri="{FF2B5EF4-FFF2-40B4-BE49-F238E27FC236}">
                <a16:creationId xmlns:a16="http://schemas.microsoft.com/office/drawing/2014/main" id="{FF31E7DD-4464-48FE-B75B-489DE28645A9}"/>
              </a:ext>
            </a:extLst>
          </p:cNvPr>
          <p:cNvSpPr txBox="1"/>
          <p:nvPr/>
        </p:nvSpPr>
        <p:spPr>
          <a:xfrm>
            <a:off x="4307332" y="4974549"/>
            <a:ext cx="1204468" cy="21544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strike="noStrike" cap="none" spc="0" normalizeH="0" baseline="0" dirty="0">
                <a:solidFill>
                  <a:schemeClr val="tx1"/>
                </a:solidFill>
                <a:effectLst/>
                <a:uFillTx/>
                <a:latin typeface="Calibri" panose="020F0502020204030204" pitchFamily="34" charset="0"/>
                <a:ea typeface="Ayuthaya" pitchFamily="2" charset="-34"/>
                <a:cs typeface="Calibri" panose="020F0502020204030204" pitchFamily="34" charset="0"/>
                <a:sym typeface="Helvetica"/>
              </a:rPr>
              <a:t>george.palade</a:t>
            </a:r>
            <a:r>
              <a:rPr lang="en-US" sz="800" dirty="0">
                <a:solidFill>
                  <a:schemeClr val="tx1"/>
                </a:solidFill>
                <a:latin typeface="Calibri" panose="020F0502020204030204" pitchFamily="34" charset="0"/>
                <a:ea typeface="Ayuthaya" pitchFamily="2" charset="-34"/>
                <a:cs typeface="Calibri" panose="020F0502020204030204" pitchFamily="34" charset="0"/>
              </a:rPr>
              <a:t>@yale.edu</a:t>
            </a:r>
            <a:endParaRPr kumimoji="0" lang="en-US" sz="800" strike="noStrike" cap="none" spc="0" normalizeH="0" baseline="0" dirty="0">
              <a:solidFill>
                <a:schemeClr val="tx1"/>
              </a:solidFill>
              <a:effectLst/>
              <a:uFillTx/>
              <a:latin typeface="Calibri" panose="020F0502020204030204" pitchFamily="34" charset="0"/>
              <a:ea typeface="Ayuthaya" pitchFamily="2" charset="-34"/>
              <a:cs typeface="Calibri" panose="020F0502020204030204" pitchFamily="34" charset="0"/>
              <a:sym typeface="Helvetica"/>
            </a:endParaRPr>
          </a:p>
        </p:txBody>
      </p:sp>
      <p:pic>
        <p:nvPicPr>
          <p:cNvPr id="36" name="Picture 35">
            <a:extLst>
              <a:ext uri="{FF2B5EF4-FFF2-40B4-BE49-F238E27FC236}">
                <a16:creationId xmlns:a16="http://schemas.microsoft.com/office/drawing/2014/main" id="{BEE5742F-03BF-409B-8ACB-4B937D90D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8814" y="4362832"/>
            <a:ext cx="3775186" cy="1337055"/>
          </a:xfrm>
          <a:prstGeom prst="rect">
            <a:avLst/>
          </a:prstGeom>
        </p:spPr>
      </p:pic>
    </p:spTree>
    <p:extLst>
      <p:ext uri="{BB962C8B-B14F-4D97-AF65-F5344CB8AC3E}">
        <p14:creationId xmlns:p14="http://schemas.microsoft.com/office/powerpoint/2010/main" val="3902332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ke sure to stay in touch with with…">
            <a:extLst>
              <a:ext uri="{FF2B5EF4-FFF2-40B4-BE49-F238E27FC236}">
                <a16:creationId xmlns:a16="http://schemas.microsoft.com/office/drawing/2014/main" id="{5C6C75CF-7A48-452F-911E-B2D6BB6BD424}"/>
              </a:ext>
            </a:extLst>
          </p:cNvPr>
          <p:cNvSpPr txBox="1"/>
          <p:nvPr/>
        </p:nvSpPr>
        <p:spPr>
          <a:xfrm>
            <a:off x="1367194" y="66956"/>
            <a:ext cx="9472142"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Make sure to stay in touch</a:t>
            </a:r>
            <a:r>
              <a:rPr lang="en-US" sz="5200" b="0" dirty="0">
                <a:solidFill>
                  <a:schemeClr val="bg1"/>
                </a:solidFill>
                <a:latin typeface="YaleNew" panose="02000602050000020003" pitchFamily="50" charset="0"/>
              </a:rPr>
              <a:t> </a:t>
            </a:r>
            <a:r>
              <a:rPr sz="5200" b="0" dirty="0">
                <a:solidFill>
                  <a:schemeClr val="bg1"/>
                </a:solidFill>
                <a:latin typeface="YaleNew" panose="02000602050000020003" pitchFamily="50" charset="0"/>
              </a:rPr>
              <a:t>with…</a:t>
            </a:r>
          </a:p>
        </p:txBody>
      </p:sp>
      <p:sp>
        <p:nvSpPr>
          <p:cNvPr id="4" name="You can be notified of so many things going on all across Yale! Go here to change your email subscriptions.…">
            <a:extLst>
              <a:ext uri="{FF2B5EF4-FFF2-40B4-BE49-F238E27FC236}">
                <a16:creationId xmlns:a16="http://schemas.microsoft.com/office/drawing/2014/main" id="{D19EE97C-3FA2-4B84-BA2F-75324DA8A8FC}"/>
              </a:ext>
            </a:extLst>
          </p:cNvPr>
          <p:cNvSpPr txBox="1"/>
          <p:nvPr/>
        </p:nvSpPr>
        <p:spPr>
          <a:xfrm>
            <a:off x="152401" y="1674880"/>
            <a:ext cx="4726522" cy="4190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lnSpc>
                <a:spcPct val="150000"/>
              </a:lnSpc>
              <a:defRPr sz="2000">
                <a:latin typeface="Helvetica Neue"/>
                <a:ea typeface="Helvetica Neue"/>
                <a:cs typeface="Helvetica Neue"/>
                <a:sym typeface="Helvetica Neue"/>
              </a:defRPr>
            </a:pPr>
            <a:r>
              <a:rPr dirty="0">
                <a:solidFill>
                  <a:schemeClr val="bg1"/>
                </a:solidFill>
                <a:latin typeface="YaleNew" panose="02000602050000020003" pitchFamily="50" charset="0"/>
              </a:rPr>
              <a:t>You can be notified of so many things going on all across Yale! Go </a:t>
            </a:r>
            <a:r>
              <a:rPr u="sng" dirty="0">
                <a:solidFill>
                  <a:schemeClr val="bg1"/>
                </a:solidFill>
                <a:uFill>
                  <a:solidFill>
                    <a:srgbClr val="0563C1"/>
                  </a:solidFill>
                </a:uFill>
                <a:latin typeface="YaleNew" panose="02000602050000020003" pitchFamily="50" charset="0"/>
                <a:hlinkClick r:id="rId2">
                  <a:extLst>
                    <a:ext uri="{A12FA001-AC4F-418D-AE19-62706E023703}">
                      <ahyp:hlinkClr xmlns:ahyp="http://schemas.microsoft.com/office/drawing/2018/hyperlinkcolor" val="tx"/>
                    </a:ext>
                  </a:extLst>
                </a:hlinkClick>
              </a:rPr>
              <a:t>here</a:t>
            </a:r>
            <a:r>
              <a:rPr dirty="0">
                <a:solidFill>
                  <a:schemeClr val="bg1"/>
                </a:solidFill>
                <a:latin typeface="YaleNew" panose="02000602050000020003" pitchFamily="50" charset="0"/>
              </a:rPr>
              <a:t> to change your email subscriptions. </a:t>
            </a:r>
          </a:p>
          <a:p>
            <a:pPr algn="ctr">
              <a:lnSpc>
                <a:spcPct val="150000"/>
              </a:lnSpc>
              <a:defRPr sz="2000">
                <a:latin typeface="Helvetica Neue"/>
                <a:ea typeface="Helvetica Neue"/>
                <a:cs typeface="Helvetica Neue"/>
                <a:sym typeface="Helvetica Neue"/>
              </a:defRPr>
            </a:pPr>
            <a:endParaRPr dirty="0">
              <a:solidFill>
                <a:schemeClr val="bg1"/>
              </a:solidFill>
              <a:latin typeface="YaleNew" panose="02000602050000020003" pitchFamily="50" charset="0"/>
            </a:endParaRPr>
          </a:p>
          <a:p>
            <a:pPr algn="ctr">
              <a:lnSpc>
                <a:spcPct val="150000"/>
              </a:lnSpc>
              <a:defRPr sz="2000">
                <a:latin typeface="Helvetica Neue"/>
                <a:ea typeface="Helvetica Neue"/>
                <a:cs typeface="Helvetica Neue"/>
                <a:sym typeface="Helvetica Neue"/>
              </a:defRPr>
            </a:pPr>
            <a:r>
              <a:rPr dirty="0">
                <a:solidFill>
                  <a:schemeClr val="bg1"/>
                </a:solidFill>
                <a:latin typeface="YaleNew" panose="02000602050000020003" pitchFamily="50" charset="0"/>
              </a:rPr>
              <a:t>If you are not receiving Cell Biology Department </a:t>
            </a:r>
            <a:r>
              <a:rPr lang="en-US" dirty="0">
                <a:solidFill>
                  <a:schemeClr val="bg1"/>
                </a:solidFill>
                <a:latin typeface="YaleNew" panose="02000602050000020003" pitchFamily="50" charset="0"/>
              </a:rPr>
              <a:t>n</a:t>
            </a:r>
            <a:r>
              <a:rPr dirty="0">
                <a:solidFill>
                  <a:schemeClr val="bg1"/>
                </a:solidFill>
                <a:latin typeface="YaleNew" panose="02000602050000020003" pitchFamily="50" charset="0"/>
              </a:rPr>
              <a:t>otices please email: </a:t>
            </a:r>
            <a:br>
              <a:rPr lang="en-US" dirty="0">
                <a:solidFill>
                  <a:schemeClr val="bg1"/>
                </a:solidFill>
                <a:latin typeface="YaleNew" panose="02000602050000020003" pitchFamily="50" charset="0"/>
              </a:rPr>
            </a:br>
            <a:r>
              <a:rPr lang="en-US" dirty="0">
                <a:solidFill>
                  <a:schemeClr val="bg1"/>
                </a:solidFill>
                <a:latin typeface="YaleNew" panose="02000602050000020003" pitchFamily="50" charset="0"/>
              </a:rPr>
              <a:t>Wendy (</a:t>
            </a:r>
            <a:r>
              <a:rPr lang="en-US" dirty="0">
                <a:solidFill>
                  <a:schemeClr val="bg1"/>
                </a:solidFill>
                <a:latin typeface="YaleNew" panose="02000602050000020003" pitchFamily="50" charset="0"/>
                <a:hlinkClick r:id="rId3">
                  <a:extLst>
                    <a:ext uri="{A12FA001-AC4F-418D-AE19-62706E023703}">
                      <ahyp:hlinkClr xmlns:ahyp="http://schemas.microsoft.com/office/drawing/2018/hyperlinkcolor" val="tx"/>
                    </a:ext>
                  </a:extLst>
                </a:hlinkClick>
              </a:rPr>
              <a:t>wendy.debenedetto@yale.edu</a:t>
            </a:r>
            <a:r>
              <a:rPr dirty="0">
                <a:solidFill>
                  <a:schemeClr val="bg1"/>
                </a:solidFill>
                <a:latin typeface="YaleNew" panose="02000602050000020003" pitchFamily="50" charset="0"/>
              </a:rPr>
              <a:t>),  </a:t>
            </a:r>
          </a:p>
          <a:p>
            <a:pPr algn="ctr">
              <a:lnSpc>
                <a:spcPct val="150000"/>
              </a:lnSpc>
              <a:defRPr sz="2000">
                <a:latin typeface="Helvetica Neue"/>
                <a:ea typeface="Helvetica Neue"/>
                <a:cs typeface="Helvetica Neue"/>
                <a:sym typeface="Helvetica Neue"/>
              </a:defRPr>
            </a:pPr>
            <a:r>
              <a:rPr dirty="0">
                <a:solidFill>
                  <a:schemeClr val="bg1"/>
                </a:solidFill>
                <a:latin typeface="YaleNew" panose="02000602050000020003" pitchFamily="50" charset="0"/>
              </a:rPr>
              <a:t>Emily (</a:t>
            </a:r>
            <a:r>
              <a:rPr u="sng" dirty="0">
                <a:solidFill>
                  <a:schemeClr val="bg1"/>
                </a:solidFill>
                <a:uFill>
                  <a:solidFill>
                    <a:srgbClr val="0563C1"/>
                  </a:solidFill>
                </a:uFill>
                <a:latin typeface="YaleNew" panose="02000602050000020003" pitchFamily="50" charset="0"/>
                <a:hlinkClick r:id="rId4">
                  <a:extLst>
                    <a:ext uri="{A12FA001-AC4F-418D-AE19-62706E023703}">
                      <ahyp:hlinkClr xmlns:ahyp="http://schemas.microsoft.com/office/drawing/2018/hyperlinkcolor" val="tx"/>
                    </a:ext>
                  </a:extLst>
                </a:hlinkClick>
              </a:rPr>
              <a:t>emily.dering@yale.edu</a:t>
            </a:r>
            <a:r>
              <a:rPr dirty="0">
                <a:solidFill>
                  <a:schemeClr val="bg1"/>
                </a:solidFill>
                <a:latin typeface="YaleNew" panose="02000602050000020003" pitchFamily="50" charset="0"/>
              </a:rPr>
              <a:t>), and </a:t>
            </a:r>
          </a:p>
          <a:p>
            <a:pPr algn="ctr">
              <a:lnSpc>
                <a:spcPct val="150000"/>
              </a:lnSpc>
              <a:defRPr sz="2000">
                <a:latin typeface="Helvetica Neue"/>
                <a:ea typeface="Helvetica Neue"/>
                <a:cs typeface="Helvetica Neue"/>
                <a:sym typeface="Helvetica Neue"/>
              </a:defRPr>
            </a:pPr>
            <a:r>
              <a:rPr dirty="0">
                <a:solidFill>
                  <a:schemeClr val="bg1"/>
                </a:solidFill>
                <a:latin typeface="YaleNew" panose="02000602050000020003" pitchFamily="50" charset="0"/>
              </a:rPr>
              <a:t>Lisa (</a:t>
            </a:r>
            <a:r>
              <a:rPr u="sng" dirty="0">
                <a:solidFill>
                  <a:schemeClr val="bg1"/>
                </a:solidFill>
                <a:uFill>
                  <a:solidFill>
                    <a:srgbClr val="0563C1"/>
                  </a:solidFill>
                </a:uFill>
                <a:latin typeface="YaleNew" panose="02000602050000020003" pitchFamily="50" charset="0"/>
                <a:hlinkClick r:id="rId5">
                  <a:extLst>
                    <a:ext uri="{A12FA001-AC4F-418D-AE19-62706E023703}">
                      <ahyp:hlinkClr xmlns:ahyp="http://schemas.microsoft.com/office/drawing/2018/hyperlinkcolor" val="tx"/>
                    </a:ext>
                  </a:extLst>
                </a:hlinkClick>
              </a:rPr>
              <a:t>lisa.crotty@yale.edu</a:t>
            </a:r>
            <a:r>
              <a:rPr dirty="0">
                <a:solidFill>
                  <a:schemeClr val="bg1"/>
                </a:solidFill>
                <a:latin typeface="YaleNew" panose="02000602050000020003" pitchFamily="50" charset="0"/>
              </a:rPr>
              <a:t>)</a:t>
            </a:r>
          </a:p>
        </p:txBody>
      </p:sp>
      <p:sp>
        <p:nvSpPr>
          <p:cNvPr id="5" name="Email!">
            <a:extLst>
              <a:ext uri="{FF2B5EF4-FFF2-40B4-BE49-F238E27FC236}">
                <a16:creationId xmlns:a16="http://schemas.microsoft.com/office/drawing/2014/main" id="{9FF031E3-CBAE-4A32-9119-8FA02ACFA293}"/>
              </a:ext>
            </a:extLst>
          </p:cNvPr>
          <p:cNvSpPr txBox="1"/>
          <p:nvPr/>
        </p:nvSpPr>
        <p:spPr>
          <a:xfrm>
            <a:off x="1897722" y="970764"/>
            <a:ext cx="1126268" cy="553998"/>
          </a:xfrm>
          <a:prstGeom prst="rect">
            <a:avLst/>
          </a:prstGeom>
          <a:solidFill>
            <a:srgbClr val="00A9E0"/>
          </a:solidFill>
          <a:ln w="12700">
            <a:solidFill>
              <a:srgbClr val="00548B"/>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a:solidFill>
                  <a:srgbClr val="FFFFFF"/>
                </a:solidFill>
              </a:defRPr>
            </a:lvl1pPr>
          </a:lstStyle>
          <a:p>
            <a:r>
              <a:rPr dirty="0">
                <a:latin typeface="YaleNew" panose="02000602050000020003" pitchFamily="50" charset="0"/>
              </a:rPr>
              <a:t>Email!</a:t>
            </a:r>
          </a:p>
        </p:txBody>
      </p:sp>
      <p:grpSp>
        <p:nvGrpSpPr>
          <p:cNvPr id="6" name="Group">
            <a:extLst>
              <a:ext uri="{FF2B5EF4-FFF2-40B4-BE49-F238E27FC236}">
                <a16:creationId xmlns:a16="http://schemas.microsoft.com/office/drawing/2014/main" id="{A2A72605-32F8-4B5A-BD3F-3436C914B281}"/>
              </a:ext>
            </a:extLst>
          </p:cNvPr>
          <p:cNvGrpSpPr/>
          <p:nvPr/>
        </p:nvGrpSpPr>
        <p:grpSpPr>
          <a:xfrm>
            <a:off x="4920085" y="1367954"/>
            <a:ext cx="7036140" cy="4462177"/>
            <a:chOff x="-203200" y="-190845"/>
            <a:chExt cx="7036139" cy="4462175"/>
          </a:xfrm>
        </p:grpSpPr>
        <p:grpSp>
          <p:nvGrpSpPr>
            <p:cNvPr id="7" name="Screen Shot 2021-05-02 at 10.18.41 AM.png">
              <a:extLst>
                <a:ext uri="{FF2B5EF4-FFF2-40B4-BE49-F238E27FC236}">
                  <a16:creationId xmlns:a16="http://schemas.microsoft.com/office/drawing/2014/main" id="{E6995C1A-F18E-4990-9724-19943D1C5B59}"/>
                </a:ext>
              </a:extLst>
            </p:cNvPr>
            <p:cNvGrpSpPr/>
            <p:nvPr/>
          </p:nvGrpSpPr>
          <p:grpSpPr>
            <a:xfrm>
              <a:off x="-203200" y="-190846"/>
              <a:ext cx="7036140" cy="4462176"/>
              <a:chOff x="0" y="0"/>
              <a:chExt cx="7036139" cy="4462175"/>
            </a:xfrm>
          </p:grpSpPr>
          <p:pic>
            <p:nvPicPr>
              <p:cNvPr id="11" name="Screen Shot 2021-05-02 at 10.18.41 AM.png" descr="Screen Shot 2021-05-02 at 10.18.41 AM.png">
                <a:extLst>
                  <a:ext uri="{FF2B5EF4-FFF2-40B4-BE49-F238E27FC236}">
                    <a16:creationId xmlns:a16="http://schemas.microsoft.com/office/drawing/2014/main" id="{B6F5839E-AA44-498F-8043-1EAC9180D8E3}"/>
                  </a:ext>
                </a:extLst>
              </p:cNvPr>
              <p:cNvPicPr>
                <a:picLocks/>
              </p:cNvPicPr>
              <p:nvPr/>
            </p:nvPicPr>
            <p:blipFill>
              <a:blip r:embed="rId6"/>
              <a:stretch>
                <a:fillRect/>
              </a:stretch>
            </p:blipFill>
            <p:spPr>
              <a:xfrm>
                <a:off x="203200" y="203200"/>
                <a:ext cx="6629740" cy="4017676"/>
              </a:xfrm>
              <a:prstGeom prst="rect">
                <a:avLst/>
              </a:prstGeom>
              <a:ln>
                <a:noFill/>
              </a:ln>
              <a:effectLst/>
            </p:spPr>
          </p:pic>
          <p:pic>
            <p:nvPicPr>
              <p:cNvPr id="12" name="Screen Shot 2021-05-02 at 10.18.41 AM.png" descr="Screen Shot 2021-05-02 at 10.18.41 AM.png">
                <a:extLst>
                  <a:ext uri="{FF2B5EF4-FFF2-40B4-BE49-F238E27FC236}">
                    <a16:creationId xmlns:a16="http://schemas.microsoft.com/office/drawing/2014/main" id="{54B298D2-3A14-4BFA-A327-F5C9EE49FFDC}"/>
                  </a:ext>
                </a:extLst>
              </p:cNvPr>
              <p:cNvPicPr>
                <a:picLocks/>
              </p:cNvPicPr>
              <p:nvPr/>
            </p:nvPicPr>
            <p:blipFill>
              <a:blip r:embed="rId7"/>
              <a:stretch>
                <a:fillRect/>
              </a:stretch>
            </p:blipFill>
            <p:spPr>
              <a:xfrm>
                <a:off x="0" y="0"/>
                <a:ext cx="7036140" cy="4462176"/>
              </a:xfrm>
              <a:prstGeom prst="rect">
                <a:avLst/>
              </a:prstGeom>
              <a:effectLst/>
            </p:spPr>
          </p:pic>
        </p:grpSp>
        <p:grpSp>
          <p:nvGrpSpPr>
            <p:cNvPr id="8" name="Group">
              <a:extLst>
                <a:ext uri="{FF2B5EF4-FFF2-40B4-BE49-F238E27FC236}">
                  <a16:creationId xmlns:a16="http://schemas.microsoft.com/office/drawing/2014/main" id="{956C982A-380D-466A-980F-F0966BDF8133}"/>
                </a:ext>
              </a:extLst>
            </p:cNvPr>
            <p:cNvGrpSpPr/>
            <p:nvPr/>
          </p:nvGrpSpPr>
          <p:grpSpPr>
            <a:xfrm>
              <a:off x="67050" y="0"/>
              <a:ext cx="6603853" cy="4080484"/>
              <a:chOff x="0" y="0"/>
              <a:chExt cx="6603852" cy="4080483"/>
            </a:xfrm>
          </p:grpSpPr>
          <p:pic>
            <p:nvPicPr>
              <p:cNvPr id="9" name="Screen Shot 2021-05-02 at 10.17.48 AM.png" descr="Screen Shot 2021-05-02 at 10.17.48 AM.png">
                <a:extLst>
                  <a:ext uri="{FF2B5EF4-FFF2-40B4-BE49-F238E27FC236}">
                    <a16:creationId xmlns:a16="http://schemas.microsoft.com/office/drawing/2014/main" id="{B4B3B5F8-DB2C-4AFC-9860-8247BB60BE8C}"/>
                  </a:ext>
                </a:extLst>
              </p:cNvPr>
              <p:cNvPicPr>
                <a:picLocks noChangeAspect="1"/>
              </p:cNvPicPr>
              <p:nvPr/>
            </p:nvPicPr>
            <p:blipFill>
              <a:blip r:embed="rId8"/>
              <a:srcRect b="76804"/>
              <a:stretch>
                <a:fillRect/>
              </a:stretch>
            </p:blipFill>
            <p:spPr>
              <a:xfrm>
                <a:off x="0" y="0"/>
                <a:ext cx="6603853" cy="1166641"/>
              </a:xfrm>
              <a:prstGeom prst="rect">
                <a:avLst/>
              </a:prstGeom>
              <a:ln w="12700" cap="flat">
                <a:noFill/>
                <a:miter lim="400000"/>
              </a:ln>
              <a:effectLst/>
            </p:spPr>
          </p:pic>
          <p:pic>
            <p:nvPicPr>
              <p:cNvPr id="10" name="Screen Shot 2021-05-02 at 10.17.48 AM.png" descr="Screen Shot 2021-05-02 at 10.17.48 AM.png">
                <a:extLst>
                  <a:ext uri="{FF2B5EF4-FFF2-40B4-BE49-F238E27FC236}">
                    <a16:creationId xmlns:a16="http://schemas.microsoft.com/office/drawing/2014/main" id="{03983E64-132F-4DB3-86F9-0485775504D4}"/>
                  </a:ext>
                </a:extLst>
              </p:cNvPr>
              <p:cNvPicPr>
                <a:picLocks noChangeAspect="1"/>
              </p:cNvPicPr>
              <p:nvPr/>
            </p:nvPicPr>
            <p:blipFill>
              <a:blip r:embed="rId8"/>
              <a:srcRect t="35415"/>
              <a:stretch>
                <a:fillRect/>
              </a:stretch>
            </p:blipFill>
            <p:spPr>
              <a:xfrm>
                <a:off x="0" y="832165"/>
                <a:ext cx="6603853" cy="3248319"/>
              </a:xfrm>
              <a:prstGeom prst="rect">
                <a:avLst/>
              </a:prstGeom>
              <a:ln w="12700" cap="flat">
                <a:noFill/>
                <a:miter lim="400000"/>
              </a:ln>
              <a:effectLst/>
            </p:spPr>
          </p:pic>
        </p:grpSp>
      </p:grpSp>
    </p:spTree>
    <p:extLst>
      <p:ext uri="{BB962C8B-B14F-4D97-AF65-F5344CB8AC3E}">
        <p14:creationId xmlns:p14="http://schemas.microsoft.com/office/powerpoint/2010/main" val="3104071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ke sure to stay in touch with with…">
            <a:extLst>
              <a:ext uri="{FF2B5EF4-FFF2-40B4-BE49-F238E27FC236}">
                <a16:creationId xmlns:a16="http://schemas.microsoft.com/office/drawing/2014/main" id="{A0E15C8E-12F1-48C7-A039-9C24411D43CE}"/>
              </a:ext>
            </a:extLst>
          </p:cNvPr>
          <p:cNvSpPr txBox="1"/>
          <p:nvPr/>
        </p:nvSpPr>
        <p:spPr>
          <a:xfrm>
            <a:off x="1359935" y="254726"/>
            <a:ext cx="9472143"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400" b="1">
                <a:solidFill>
                  <a:srgbClr val="414141"/>
                </a:solidFill>
                <a:latin typeface="Helvetica Neue"/>
                <a:ea typeface="Helvetica Neue"/>
                <a:cs typeface="Helvetica Neue"/>
                <a:sym typeface="Helvetica Neue"/>
              </a:defRPr>
            </a:lvl1pPr>
          </a:lstStyle>
          <a:p>
            <a:r>
              <a:rPr sz="5200" b="0" dirty="0">
                <a:solidFill>
                  <a:schemeClr val="bg1"/>
                </a:solidFill>
                <a:latin typeface="YaleNew" panose="02000602050000020003" pitchFamily="50" charset="0"/>
              </a:rPr>
              <a:t>Make sure to stay in touch with…</a:t>
            </a:r>
          </a:p>
        </p:txBody>
      </p:sp>
      <p:sp>
        <p:nvSpPr>
          <p:cNvPr id="4" name="Our department community extends into the virtual world with Slack!…">
            <a:extLst>
              <a:ext uri="{FF2B5EF4-FFF2-40B4-BE49-F238E27FC236}">
                <a16:creationId xmlns:a16="http://schemas.microsoft.com/office/drawing/2014/main" id="{CF473676-6724-4095-879C-CA5A6E4DDAFE}"/>
              </a:ext>
            </a:extLst>
          </p:cNvPr>
          <p:cNvSpPr txBox="1"/>
          <p:nvPr/>
        </p:nvSpPr>
        <p:spPr>
          <a:xfrm>
            <a:off x="7113228" y="2244867"/>
            <a:ext cx="4395051" cy="4203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150000"/>
              </a:lnSpc>
              <a:defRPr sz="2000">
                <a:latin typeface="Helvetica Neue"/>
                <a:ea typeface="Helvetica Neue"/>
                <a:cs typeface="Helvetica Neue"/>
                <a:sym typeface="Helvetica Neue"/>
              </a:defRPr>
            </a:pPr>
            <a:r>
              <a:rPr dirty="0">
                <a:solidFill>
                  <a:schemeClr val="bg1"/>
                </a:solidFill>
                <a:latin typeface="YaleNew" panose="02000602050000020003" pitchFamily="50" charset="0"/>
                <a:cs typeface="Calibri" panose="020F0502020204030204" pitchFamily="34" charset="0"/>
              </a:rPr>
              <a:t>Our department community extends into the virtual world with Slack!</a:t>
            </a:r>
          </a:p>
          <a:p>
            <a:pPr algn="ctr">
              <a:lnSpc>
                <a:spcPct val="150000"/>
              </a:lnSpc>
              <a:defRPr sz="2000">
                <a:latin typeface="Helvetica Neue"/>
                <a:ea typeface="Helvetica Neue"/>
                <a:cs typeface="Helvetica Neue"/>
                <a:sym typeface="Helvetica Neue"/>
              </a:defRPr>
            </a:pPr>
            <a:endParaRPr dirty="0">
              <a:solidFill>
                <a:schemeClr val="bg1"/>
              </a:solidFill>
              <a:latin typeface="YaleNew" panose="02000602050000020003" pitchFamily="50" charset="0"/>
              <a:cs typeface="Calibri" panose="020F0502020204030204" pitchFamily="34" charset="0"/>
            </a:endParaRPr>
          </a:p>
          <a:p>
            <a:pPr algn="ctr">
              <a:lnSpc>
                <a:spcPct val="150000"/>
              </a:lnSpc>
              <a:defRPr sz="2000">
                <a:latin typeface="Helvetica Neue"/>
                <a:ea typeface="Helvetica Neue"/>
                <a:cs typeface="Helvetica Neue"/>
                <a:sym typeface="Helvetica Neue"/>
              </a:defRPr>
            </a:pPr>
            <a:r>
              <a:rPr dirty="0">
                <a:solidFill>
                  <a:schemeClr val="bg1"/>
                </a:solidFill>
                <a:latin typeface="YaleNew" panose="02000602050000020003" pitchFamily="50" charset="0"/>
                <a:cs typeface="Calibri" panose="020F0502020204030204" pitchFamily="34" charset="0"/>
              </a:rPr>
              <a:t>It’s a great way to meet people, find reagents, </a:t>
            </a:r>
            <a:r>
              <a:rPr lang="en-US" dirty="0">
                <a:solidFill>
                  <a:schemeClr val="bg1"/>
                </a:solidFill>
                <a:latin typeface="YaleNew" panose="02000602050000020003" pitchFamily="50" charset="0"/>
                <a:cs typeface="Calibri" panose="020F0502020204030204" pitchFamily="34" charset="0"/>
              </a:rPr>
              <a:t>hear about job opportunities and seminars, </a:t>
            </a:r>
            <a:r>
              <a:rPr dirty="0">
                <a:solidFill>
                  <a:schemeClr val="bg1"/>
                </a:solidFill>
                <a:latin typeface="YaleNew" panose="02000602050000020003" pitchFamily="50" charset="0"/>
                <a:cs typeface="Calibri" panose="020F0502020204030204" pitchFamily="34" charset="0"/>
              </a:rPr>
              <a:t>or even just check out what your colleagues cook</a:t>
            </a:r>
            <a:r>
              <a:rPr lang="en-US" dirty="0">
                <a:solidFill>
                  <a:schemeClr val="bg1"/>
                </a:solidFill>
                <a:latin typeface="YaleNew" panose="02000602050000020003" pitchFamily="50" charset="0"/>
                <a:cs typeface="Calibri" panose="020F0502020204030204" pitchFamily="34" charset="0"/>
              </a:rPr>
              <a:t> or </a:t>
            </a:r>
            <a:r>
              <a:rPr dirty="0">
                <a:solidFill>
                  <a:schemeClr val="bg1"/>
                </a:solidFill>
                <a:latin typeface="YaleNew" panose="02000602050000020003" pitchFamily="50" charset="0"/>
                <a:cs typeface="Calibri" panose="020F0502020204030204" pitchFamily="34" charset="0"/>
              </a:rPr>
              <a:t>bake on #foodies! </a:t>
            </a:r>
          </a:p>
          <a:p>
            <a:pPr algn="ctr">
              <a:lnSpc>
                <a:spcPct val="150000"/>
              </a:lnSpc>
              <a:defRPr sz="2000">
                <a:latin typeface="Helvetica Neue"/>
                <a:ea typeface="Helvetica Neue"/>
                <a:cs typeface="Helvetica Neue"/>
                <a:sym typeface="Helvetica Neue"/>
              </a:defRPr>
            </a:pPr>
            <a:endParaRPr dirty="0">
              <a:solidFill>
                <a:schemeClr val="bg1"/>
              </a:solidFill>
              <a:latin typeface="YaleNew" panose="02000602050000020003" pitchFamily="50" charset="0"/>
              <a:cs typeface="Calibri" panose="020F0502020204030204" pitchFamily="34" charset="0"/>
            </a:endParaRPr>
          </a:p>
          <a:p>
            <a:pPr algn="ctr">
              <a:lnSpc>
                <a:spcPct val="150000"/>
              </a:lnSpc>
              <a:defRPr sz="2000">
                <a:latin typeface="Helvetica Neue"/>
                <a:ea typeface="Helvetica Neue"/>
                <a:cs typeface="Helvetica Neue"/>
                <a:sym typeface="Helvetica Neue"/>
              </a:defRPr>
            </a:pPr>
            <a:r>
              <a:rPr dirty="0">
                <a:solidFill>
                  <a:schemeClr val="bg1"/>
                </a:solidFill>
                <a:latin typeface="YaleNew" panose="02000602050000020003" pitchFamily="50" charset="0"/>
                <a:cs typeface="Calibri" panose="020F0502020204030204" pitchFamily="34" charset="0"/>
              </a:rPr>
              <a:t>Join </a:t>
            </a:r>
            <a:r>
              <a:rPr u="sng" dirty="0">
                <a:solidFill>
                  <a:schemeClr val="bg1"/>
                </a:solidFill>
                <a:uFill>
                  <a:solidFill>
                    <a:srgbClr val="0563C1"/>
                  </a:solidFill>
                </a:uFill>
                <a:latin typeface="YaleNew" panose="02000602050000020003" pitchFamily="50" charset="0"/>
                <a:cs typeface="Calibri" panose="020F0502020204030204" pitchFamily="34" charset="0"/>
                <a:hlinkClick r:id="rId2">
                  <a:extLst>
                    <a:ext uri="{A12FA001-AC4F-418D-AE19-62706E023703}">
                      <ahyp:hlinkClr xmlns:ahyp="http://schemas.microsoft.com/office/drawing/2018/hyperlinkcolor" val="tx"/>
                    </a:ext>
                  </a:extLst>
                </a:hlinkClick>
              </a:rPr>
              <a:t>here</a:t>
            </a:r>
            <a:r>
              <a:rPr dirty="0">
                <a:solidFill>
                  <a:schemeClr val="bg1"/>
                </a:solidFill>
                <a:latin typeface="YaleNew" panose="02000602050000020003" pitchFamily="50" charset="0"/>
                <a:cs typeface="Calibri" panose="020F0502020204030204" pitchFamily="34" charset="0"/>
              </a:rPr>
              <a:t>!</a:t>
            </a:r>
          </a:p>
        </p:txBody>
      </p:sp>
      <p:sp>
        <p:nvSpPr>
          <p:cNvPr id="5" name="Slack">
            <a:extLst>
              <a:ext uri="{FF2B5EF4-FFF2-40B4-BE49-F238E27FC236}">
                <a16:creationId xmlns:a16="http://schemas.microsoft.com/office/drawing/2014/main" id="{3DE1A87E-F584-47DC-B524-7D71AD90F6F2}"/>
              </a:ext>
            </a:extLst>
          </p:cNvPr>
          <p:cNvSpPr txBox="1"/>
          <p:nvPr/>
        </p:nvSpPr>
        <p:spPr>
          <a:xfrm>
            <a:off x="8858227" y="1394201"/>
            <a:ext cx="905053" cy="553998"/>
          </a:xfrm>
          <a:prstGeom prst="rect">
            <a:avLst/>
          </a:prstGeom>
          <a:solidFill>
            <a:srgbClr val="00A9E0"/>
          </a:solidFill>
          <a:ln w="12700">
            <a:solidFill>
              <a:srgbClr val="00548B"/>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a:solidFill>
                  <a:srgbClr val="FFFFFF"/>
                </a:solidFill>
              </a:defRPr>
            </a:lvl1pPr>
          </a:lstStyle>
          <a:p>
            <a:pPr algn="ctr"/>
            <a:r>
              <a:rPr dirty="0">
                <a:latin typeface="YaleNew" panose="02000602050000020003" pitchFamily="50" charset="0"/>
              </a:rPr>
              <a:t>Slack</a:t>
            </a:r>
          </a:p>
        </p:txBody>
      </p:sp>
      <p:grpSp>
        <p:nvGrpSpPr>
          <p:cNvPr id="6" name="Screen Shot 2021-05-02 at 10.22.53 AM.png">
            <a:extLst>
              <a:ext uri="{FF2B5EF4-FFF2-40B4-BE49-F238E27FC236}">
                <a16:creationId xmlns:a16="http://schemas.microsoft.com/office/drawing/2014/main" id="{B5CECFED-9934-4DAC-86CA-061A8F3C13EF}"/>
              </a:ext>
            </a:extLst>
          </p:cNvPr>
          <p:cNvGrpSpPr/>
          <p:nvPr/>
        </p:nvGrpSpPr>
        <p:grpSpPr>
          <a:xfrm>
            <a:off x="181288" y="1479015"/>
            <a:ext cx="6406529" cy="4762585"/>
            <a:chOff x="0" y="0"/>
            <a:chExt cx="6406527" cy="4762584"/>
          </a:xfrm>
        </p:grpSpPr>
        <p:pic>
          <p:nvPicPr>
            <p:cNvPr id="7" name="Screen Shot 2021-05-02 at 10.22.53 AM.png" descr="Screen Shot 2021-05-02 at 10.22.53 AM.png">
              <a:extLst>
                <a:ext uri="{FF2B5EF4-FFF2-40B4-BE49-F238E27FC236}">
                  <a16:creationId xmlns:a16="http://schemas.microsoft.com/office/drawing/2014/main" id="{7800DDCB-081F-49CE-BEA1-EA60C948C5D8}"/>
                </a:ext>
              </a:extLst>
            </p:cNvPr>
            <p:cNvPicPr>
              <a:picLocks noChangeAspect="1"/>
            </p:cNvPicPr>
            <p:nvPr/>
          </p:nvPicPr>
          <p:blipFill>
            <a:blip r:embed="rId3"/>
            <a:stretch>
              <a:fillRect/>
            </a:stretch>
          </p:blipFill>
          <p:spPr>
            <a:xfrm>
              <a:off x="203199" y="203199"/>
              <a:ext cx="6000129" cy="4318086"/>
            </a:xfrm>
            <a:prstGeom prst="rect">
              <a:avLst/>
            </a:prstGeom>
            <a:ln>
              <a:noFill/>
            </a:ln>
            <a:effectLst/>
          </p:spPr>
        </p:pic>
        <p:pic>
          <p:nvPicPr>
            <p:cNvPr id="8" name="Screen Shot 2021-05-02 at 10.22.53 AM.png" descr="Screen Shot 2021-05-02 at 10.22.53 AM.png">
              <a:extLst>
                <a:ext uri="{FF2B5EF4-FFF2-40B4-BE49-F238E27FC236}">
                  <a16:creationId xmlns:a16="http://schemas.microsoft.com/office/drawing/2014/main" id="{5C285424-6C06-4BA1-9E77-9E61A1A81B48}"/>
                </a:ext>
              </a:extLst>
            </p:cNvPr>
            <p:cNvPicPr>
              <a:picLocks/>
            </p:cNvPicPr>
            <p:nvPr/>
          </p:nvPicPr>
          <p:blipFill>
            <a:blip r:embed="rId4"/>
            <a:stretch>
              <a:fillRect/>
            </a:stretch>
          </p:blipFill>
          <p:spPr>
            <a:xfrm>
              <a:off x="-1" y="-1"/>
              <a:ext cx="6406529" cy="4762586"/>
            </a:xfrm>
            <a:prstGeom prst="rect">
              <a:avLst/>
            </a:prstGeom>
            <a:effectLst/>
          </p:spPr>
        </p:pic>
      </p:grpSp>
    </p:spTree>
    <p:extLst>
      <p:ext uri="{BB962C8B-B14F-4D97-AF65-F5344CB8AC3E}">
        <p14:creationId xmlns:p14="http://schemas.microsoft.com/office/powerpoint/2010/main" val="1318334392"/>
      </p:ext>
    </p:extLst>
  </p:cSld>
  <p:clrMapOvr>
    <a:masterClrMapping/>
  </p:clrMapOvr>
</p:sld>
</file>

<file path=ppt/theme/theme1.xml><?xml version="1.0" encoding="utf-8"?>
<a:theme xmlns:a="http://schemas.openxmlformats.org/drawingml/2006/main" name="Content Slide- Master">
  <a:themeElements>
    <a:clrScheme name="New YSM Webcolors- 1-12-2020">
      <a:dk1>
        <a:srgbClr val="000000"/>
      </a:dk1>
      <a:lt1>
        <a:srgbClr val="FFFFFF"/>
      </a:lt1>
      <a:dk2>
        <a:srgbClr val="224570"/>
      </a:dk2>
      <a:lt2>
        <a:srgbClr val="E7E6E6"/>
      </a:lt2>
      <a:accent1>
        <a:srgbClr val="1271E3"/>
      </a:accent1>
      <a:accent2>
        <a:srgbClr val="E96051"/>
      </a:accent2>
      <a:accent3>
        <a:srgbClr val="71939C"/>
      </a:accent3>
      <a:accent4>
        <a:srgbClr val="444C57"/>
      </a:accent4>
      <a:accent5>
        <a:srgbClr val="FFB833"/>
      </a:accent5>
      <a:accent6>
        <a:srgbClr val="3BB3E5"/>
      </a:accent6>
      <a:hlink>
        <a:srgbClr val="4B617C"/>
      </a:hlink>
      <a:folHlink>
        <a:srgbClr val="B3E7F8"/>
      </a:folHlink>
    </a:clrScheme>
    <a:fontScheme name="Custom 2">
      <a:majorFont>
        <a:latin typeface="Times New Roman"/>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solidFill>
              <a:schemeClr val="tx2"/>
            </a:solidFill>
            <a:latin typeface="+mn-lt"/>
          </a:defRPr>
        </a:defPPr>
      </a:lstStyle>
    </a:txDef>
  </a:objectDefaults>
  <a:extraClrSchemeLst/>
  <a:extLst>
    <a:ext uri="{05A4C25C-085E-4340-85A3-A5531E510DB2}">
      <thm15:themeFamily xmlns:thm15="http://schemas.microsoft.com/office/thememl/2012/main" name="Presentation26" id="{AE23C7B2-4889-7143-91C7-C9D076B9C18C}" vid="{D5584349-9AC3-0947-BF6C-B9243D998C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32383</TotalTime>
  <Words>1553</Words>
  <Application>Microsoft Office PowerPoint</Application>
  <PresentationFormat>Widescreen</PresentationFormat>
  <Paragraphs>260</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Calibri</vt:lpstr>
      <vt:lpstr>Candara</vt:lpstr>
      <vt:lpstr>Georgia</vt:lpstr>
      <vt:lpstr>Helvetica Neue</vt:lpstr>
      <vt:lpstr>Microsoft Sans Serif</vt:lpstr>
      <vt:lpstr>Proxima Nova Regular</vt:lpstr>
      <vt:lpstr>Times</vt:lpstr>
      <vt:lpstr>Times New Roman</vt:lpstr>
      <vt:lpstr>YaleNew</vt:lpstr>
      <vt:lpstr>Content Slide- Master</vt:lpstr>
      <vt:lpstr>Welcome to YSM’s Dept. of Cell Biology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Maturo, Laura</dc:creator>
  <cp:lastModifiedBy>Bewersdorf, Joerg</cp:lastModifiedBy>
  <cp:revision>719</cp:revision>
  <cp:lastPrinted>2023-03-21T19:31:35Z</cp:lastPrinted>
  <dcterms:created xsi:type="dcterms:W3CDTF">2020-01-12T16:52:19Z</dcterms:created>
  <dcterms:modified xsi:type="dcterms:W3CDTF">2023-03-21T20:14:40Z</dcterms:modified>
</cp:coreProperties>
</file>