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0" r:id="rId3"/>
  </p:sldMasterIdLst>
  <p:notesMasterIdLst>
    <p:notesMasterId r:id="rId11"/>
  </p:notesMasterIdLst>
  <p:handoutMasterIdLst>
    <p:handoutMasterId r:id="rId12"/>
  </p:handoutMasterIdLst>
  <p:sldIdLst>
    <p:sldId id="1051" r:id="rId4"/>
    <p:sldId id="1047" r:id="rId5"/>
    <p:sldId id="1048" r:id="rId6"/>
    <p:sldId id="1049" r:id="rId7"/>
    <p:sldId id="1045" r:id="rId8"/>
    <p:sldId id="1041" r:id="rId9"/>
    <p:sldId id="105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5808"/>
    <a:srgbClr val="0B6292"/>
    <a:srgbClr val="768FA1"/>
    <a:srgbClr val="F3F5F6"/>
    <a:srgbClr val="E9EDEF"/>
    <a:srgbClr val="CFA69A"/>
    <a:srgbClr val="E2E7EA"/>
    <a:srgbClr val="D1D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608" y="53"/>
      </p:cViewPr>
      <p:guideLst>
        <p:guide orient="horz" pos="2160"/>
        <p:guide pos="59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Garrard" userId="4b373495e90c46ea" providerId="LiveId" clId="{FF53D13C-CA8E-4DBD-8AD2-C4D0BA5A1906}"/>
    <pc:docChg chg="custSel modSld">
      <pc:chgData name="Paul Garrard" userId="4b373495e90c46ea" providerId="LiveId" clId="{FF53D13C-CA8E-4DBD-8AD2-C4D0BA5A1906}" dt="2024-01-16T19:04:14.438" v="41" actId="20577"/>
      <pc:docMkLst>
        <pc:docMk/>
      </pc:docMkLst>
      <pc:sldChg chg="modSp">
        <pc:chgData name="Paul Garrard" userId="4b373495e90c46ea" providerId="LiveId" clId="{FF53D13C-CA8E-4DBD-8AD2-C4D0BA5A1906}" dt="2024-01-16T19:04:14.438" v="41" actId="20577"/>
        <pc:sldMkLst>
          <pc:docMk/>
          <pc:sldMk cId="2239934714" sldId="1045"/>
        </pc:sldMkLst>
        <pc:spChg chg="mod">
          <ac:chgData name="Paul Garrard" userId="4b373495e90c46ea" providerId="LiveId" clId="{FF53D13C-CA8E-4DBD-8AD2-C4D0BA5A1906}" dt="2024-01-16T19:04:04.450" v="7" actId="20577"/>
          <ac:spMkLst>
            <pc:docMk/>
            <pc:sldMk cId="2239934714" sldId="1045"/>
            <ac:spMk id="3" creationId="{00000000-0000-0000-0000-000000000000}"/>
          </ac:spMkLst>
        </pc:spChg>
        <pc:spChg chg="mod">
          <ac:chgData name="Paul Garrard" userId="4b373495e90c46ea" providerId="LiveId" clId="{FF53D13C-CA8E-4DBD-8AD2-C4D0BA5A1906}" dt="2024-01-16T19:04:14.438" v="41" actId="20577"/>
          <ac:spMkLst>
            <pc:docMk/>
            <pc:sldMk cId="2239934714" sldId="1045"/>
            <ac:spMk id="4" creationId="{00000000-0000-0000-0000-000000000000}"/>
          </ac:spMkLst>
        </pc:spChg>
      </pc:sldChg>
    </pc:docChg>
  </pc:docChgLst>
  <pc:docChgLst>
    <pc:chgData name="Paul Garrard" userId="4b373495e90c46ea" providerId="LiveId" clId="{08ACA810-6FFE-4813-984D-810457F19091}"/>
    <pc:docChg chg="custSel modSld">
      <pc:chgData name="Paul Garrard" userId="4b373495e90c46ea" providerId="LiveId" clId="{08ACA810-6FFE-4813-984D-810457F19091}" dt="2024-01-14T15:32:56.228" v="172"/>
      <pc:docMkLst>
        <pc:docMk/>
      </pc:docMkLst>
      <pc:sldChg chg="addSp delSp modSp modTransition modAnim">
        <pc:chgData name="Paul Garrard" userId="4b373495e90c46ea" providerId="LiveId" clId="{08ACA810-6FFE-4813-984D-810457F19091}" dt="2024-01-14T15:32:56.228" v="172"/>
        <pc:sldMkLst>
          <pc:docMk/>
          <pc:sldMk cId="2317979620" sldId="1041"/>
        </pc:sldMkLst>
        <pc:picChg chg="add del mod">
          <ac:chgData name="Paul Garrard" userId="4b373495e90c46ea" providerId="LiveId" clId="{08ACA810-6FFE-4813-984D-810457F19091}" dt="2024-01-14T15:30:15.523" v="165"/>
          <ac:picMkLst>
            <pc:docMk/>
            <pc:sldMk cId="2317979620" sldId="1041"/>
            <ac:picMk id="5" creationId="{E0F77B3C-BD71-85AF-EF23-BE216F051CB6}"/>
          </ac:picMkLst>
        </pc:picChg>
        <pc:picChg chg="add del mod">
          <ac:chgData name="Paul Garrard" userId="4b373495e90c46ea" providerId="LiveId" clId="{08ACA810-6FFE-4813-984D-810457F19091}" dt="2024-01-14T15:30:31.546" v="167"/>
          <ac:picMkLst>
            <pc:docMk/>
            <pc:sldMk cId="2317979620" sldId="1041"/>
            <ac:picMk id="6" creationId="{51C47A65-95A8-C6FB-A0D6-63701F6EF79B}"/>
          </ac:picMkLst>
        </pc:picChg>
        <pc:picChg chg="del">
          <ac:chgData name="Paul Garrard" userId="4b373495e90c46ea" providerId="LiveId" clId="{08ACA810-6FFE-4813-984D-810457F19091}" dt="2024-01-14T15:30:08.552" v="164"/>
          <ac:picMkLst>
            <pc:docMk/>
            <pc:sldMk cId="2317979620" sldId="1041"/>
            <ac:picMk id="7" creationId="{8B573C73-1B65-0595-F79B-41DB4121A3E5}"/>
          </ac:picMkLst>
        </pc:picChg>
        <pc:picChg chg="add del mod">
          <ac:chgData name="Paul Garrard" userId="4b373495e90c46ea" providerId="LiveId" clId="{08ACA810-6FFE-4813-984D-810457F19091}" dt="2024-01-14T15:30:47.654" v="169"/>
          <ac:picMkLst>
            <pc:docMk/>
            <pc:sldMk cId="2317979620" sldId="1041"/>
            <ac:picMk id="8" creationId="{52D0F143-289F-457A-581F-505158D70EBA}"/>
          </ac:picMkLst>
        </pc:picChg>
        <pc:picChg chg="add del mod">
          <ac:chgData name="Paul Garrard" userId="4b373495e90c46ea" providerId="LiveId" clId="{08ACA810-6FFE-4813-984D-810457F19091}" dt="2024-01-14T15:31:17.148" v="171"/>
          <ac:picMkLst>
            <pc:docMk/>
            <pc:sldMk cId="2317979620" sldId="1041"/>
            <ac:picMk id="9" creationId="{6D6DA778-6F3C-CC5E-FFF8-1B4483DFACEB}"/>
          </ac:picMkLst>
        </pc:picChg>
        <pc:picChg chg="add mod">
          <ac:chgData name="Paul Garrard" userId="4b373495e90c46ea" providerId="LiveId" clId="{08ACA810-6FFE-4813-984D-810457F19091}" dt="2024-01-14T15:32:56.228" v="172"/>
          <ac:picMkLst>
            <pc:docMk/>
            <pc:sldMk cId="2317979620" sldId="1041"/>
            <ac:picMk id="10" creationId="{338A9E1B-8914-81CC-6835-D8F43EC8ACA6}"/>
          </ac:picMkLst>
        </pc:picChg>
      </pc:sldChg>
      <pc:sldChg chg="addSp delSp modSp modTransition modAnim">
        <pc:chgData name="Paul Garrard" userId="4b373495e90c46ea" providerId="LiveId" clId="{08ACA810-6FFE-4813-984D-810457F19091}" dt="2024-01-14T15:30:08.552" v="164"/>
        <pc:sldMkLst>
          <pc:docMk/>
          <pc:sldMk cId="2239934714" sldId="1045"/>
        </pc:sldMkLst>
        <pc:picChg chg="del">
          <ac:chgData name="Paul Garrard" userId="4b373495e90c46ea" providerId="LiveId" clId="{08ACA810-6FFE-4813-984D-810457F19091}" dt="2024-01-14T15:23:37.174" v="158"/>
          <ac:picMkLst>
            <pc:docMk/>
            <pc:sldMk cId="2239934714" sldId="1045"/>
            <ac:picMk id="5" creationId="{BBE5581E-C063-F3DC-D8FD-8ACD87EDFEAD}"/>
          </ac:picMkLst>
        </pc:picChg>
        <pc:picChg chg="add del mod">
          <ac:chgData name="Paul Garrard" userId="4b373495e90c46ea" providerId="LiveId" clId="{08ACA810-6FFE-4813-984D-810457F19091}" dt="2024-01-14T15:23:42.021" v="159"/>
          <ac:picMkLst>
            <pc:docMk/>
            <pc:sldMk cId="2239934714" sldId="1045"/>
            <ac:picMk id="6" creationId="{CEA5BE9F-1215-C1FC-A34F-6695B8B0BE53}"/>
          </ac:picMkLst>
        </pc:picChg>
        <pc:picChg chg="add del mod">
          <ac:chgData name="Paul Garrard" userId="4b373495e90c46ea" providerId="LiveId" clId="{08ACA810-6FFE-4813-984D-810457F19091}" dt="2024-01-14T15:23:59.343" v="161"/>
          <ac:picMkLst>
            <pc:docMk/>
            <pc:sldMk cId="2239934714" sldId="1045"/>
            <ac:picMk id="7" creationId="{424D755E-2109-C089-7306-09A3309D915C}"/>
          </ac:picMkLst>
        </pc:picChg>
        <pc:picChg chg="add del mod">
          <ac:chgData name="Paul Garrard" userId="4b373495e90c46ea" providerId="LiveId" clId="{08ACA810-6FFE-4813-984D-810457F19091}" dt="2024-01-14T15:27:59.014" v="163"/>
          <ac:picMkLst>
            <pc:docMk/>
            <pc:sldMk cId="2239934714" sldId="1045"/>
            <ac:picMk id="8" creationId="{4A2F442E-5707-D4BF-1C3E-C47277EECE77}"/>
          </ac:picMkLst>
        </pc:picChg>
        <pc:picChg chg="add mod">
          <ac:chgData name="Paul Garrard" userId="4b373495e90c46ea" providerId="LiveId" clId="{08ACA810-6FFE-4813-984D-810457F19091}" dt="2024-01-14T15:30:08.552" v="164"/>
          <ac:picMkLst>
            <pc:docMk/>
            <pc:sldMk cId="2239934714" sldId="1045"/>
            <ac:picMk id="9" creationId="{018C7C29-DCC6-D8E4-C929-961C4A1E035B}"/>
          </ac:picMkLst>
        </pc:picChg>
      </pc:sldChg>
      <pc:sldChg chg="addSp delSp modSp mod">
        <pc:chgData name="Paul Garrard" userId="4b373495e90c46ea" providerId="LiveId" clId="{08ACA810-6FFE-4813-984D-810457F19091}" dt="2024-01-14T15:13:08.570" v="144"/>
        <pc:sldMkLst>
          <pc:docMk/>
          <pc:sldMk cId="3135777411" sldId="1047"/>
        </pc:sldMkLst>
        <pc:spChg chg="mod">
          <ac:chgData name="Paul Garrard" userId="4b373495e90c46ea" providerId="LiveId" clId="{08ACA810-6FFE-4813-984D-810457F19091}" dt="2024-01-10T12:27:14.215" v="45" actId="20577"/>
          <ac:spMkLst>
            <pc:docMk/>
            <pc:sldMk cId="3135777411" sldId="1047"/>
            <ac:spMk id="3" creationId="{00000000-0000-0000-0000-000000000000}"/>
          </ac:spMkLst>
        </pc:spChg>
        <pc:spChg chg="mod">
          <ac:chgData name="Paul Garrard" userId="4b373495e90c46ea" providerId="LiveId" clId="{08ACA810-6FFE-4813-984D-810457F19091}" dt="2024-01-10T12:26:57.513" v="19" actId="20577"/>
          <ac:spMkLst>
            <pc:docMk/>
            <pc:sldMk cId="3135777411" sldId="1047"/>
            <ac:spMk id="4" creationId="{00000000-0000-0000-0000-000000000000}"/>
          </ac:spMkLst>
        </pc:spChg>
        <pc:picChg chg="add mod">
          <ac:chgData name="Paul Garrard" userId="4b373495e90c46ea" providerId="LiveId" clId="{08ACA810-6FFE-4813-984D-810457F19091}" dt="2024-01-14T15:13:08.570" v="144"/>
          <ac:picMkLst>
            <pc:docMk/>
            <pc:sldMk cId="3135777411" sldId="1047"/>
            <ac:picMk id="5" creationId="{13E1CE60-A699-F63E-150B-C5978014BDB4}"/>
          </ac:picMkLst>
        </pc:picChg>
        <pc:picChg chg="del">
          <ac:chgData name="Paul Garrard" userId="4b373495e90c46ea" providerId="LiveId" clId="{08ACA810-6FFE-4813-984D-810457F19091}" dt="2024-01-14T15:13:08.570" v="144"/>
          <ac:picMkLst>
            <pc:docMk/>
            <pc:sldMk cId="3135777411" sldId="1047"/>
            <ac:picMk id="7" creationId="{69D88998-EA10-8214-BE7A-96526F20A452}"/>
          </ac:picMkLst>
        </pc:picChg>
      </pc:sldChg>
      <pc:sldChg chg="addSp delSp modSp modTransition modAnim">
        <pc:chgData name="Paul Garrard" userId="4b373495e90c46ea" providerId="LiveId" clId="{08ACA810-6FFE-4813-984D-810457F19091}" dt="2024-01-14T15:19:19.647" v="150"/>
        <pc:sldMkLst>
          <pc:docMk/>
          <pc:sldMk cId="2703962200" sldId="1048"/>
        </pc:sldMkLst>
        <pc:picChg chg="add del mod">
          <ac:chgData name="Paul Garrard" userId="4b373495e90c46ea" providerId="LiveId" clId="{08ACA810-6FFE-4813-984D-810457F19091}" dt="2024-01-14T15:13:14.055" v="145"/>
          <ac:picMkLst>
            <pc:docMk/>
            <pc:sldMk cId="2703962200" sldId="1048"/>
            <ac:picMk id="5" creationId="{73126BB4-9B56-FA5D-5EC5-E6B00FAE7646}"/>
          </ac:picMkLst>
        </pc:picChg>
        <pc:picChg chg="add del mod">
          <ac:chgData name="Paul Garrard" userId="4b373495e90c46ea" providerId="LiveId" clId="{08ACA810-6FFE-4813-984D-810457F19091}" dt="2024-01-14T15:15:09.454" v="147"/>
          <ac:picMkLst>
            <pc:docMk/>
            <pc:sldMk cId="2703962200" sldId="1048"/>
            <ac:picMk id="6" creationId="{07664B2E-1B52-15C5-615F-39022336517B}"/>
          </ac:picMkLst>
        </pc:picChg>
        <pc:picChg chg="add del mod">
          <ac:chgData name="Paul Garrard" userId="4b373495e90c46ea" providerId="LiveId" clId="{08ACA810-6FFE-4813-984D-810457F19091}" dt="2024-01-14T15:17:22.026" v="149"/>
          <ac:picMkLst>
            <pc:docMk/>
            <pc:sldMk cId="2703962200" sldId="1048"/>
            <ac:picMk id="7" creationId="{12A6C41C-627A-1274-5DB9-8ACB4C74DDC8}"/>
          </ac:picMkLst>
        </pc:picChg>
        <pc:picChg chg="add mod">
          <ac:chgData name="Paul Garrard" userId="4b373495e90c46ea" providerId="LiveId" clId="{08ACA810-6FFE-4813-984D-810457F19091}" dt="2024-01-14T15:19:19.647" v="150"/>
          <ac:picMkLst>
            <pc:docMk/>
            <pc:sldMk cId="2703962200" sldId="1048"/>
            <ac:picMk id="8" creationId="{CA0CC799-BCE1-C720-43CD-3A70B1C38E7A}"/>
          </ac:picMkLst>
        </pc:picChg>
        <pc:picChg chg="del">
          <ac:chgData name="Paul Garrard" userId="4b373495e90c46ea" providerId="LiveId" clId="{08ACA810-6FFE-4813-984D-810457F19091}" dt="2024-01-14T15:13:08.570" v="144"/>
          <ac:picMkLst>
            <pc:docMk/>
            <pc:sldMk cId="2703962200" sldId="1048"/>
            <ac:picMk id="18" creationId="{2E9051F6-3554-084F-9397-5A729D2B7E75}"/>
          </ac:picMkLst>
        </pc:picChg>
      </pc:sldChg>
      <pc:sldChg chg="addSp delSp modSp mod modTransition modAnim">
        <pc:chgData name="Paul Garrard" userId="4b373495e90c46ea" providerId="LiveId" clId="{08ACA810-6FFE-4813-984D-810457F19091}" dt="2024-01-14T15:23:37.174" v="158"/>
        <pc:sldMkLst>
          <pc:docMk/>
          <pc:sldMk cId="1907009851" sldId="1049"/>
        </pc:sldMkLst>
        <pc:spChg chg="mod">
          <ac:chgData name="Paul Garrard" userId="4b373495e90c46ea" providerId="LiveId" clId="{08ACA810-6FFE-4813-984D-810457F19091}" dt="2024-01-14T15:09:48.334" v="142" actId="255"/>
          <ac:spMkLst>
            <pc:docMk/>
            <pc:sldMk cId="1907009851" sldId="1049"/>
            <ac:spMk id="2" creationId="{00000000-0000-0000-0000-000000000000}"/>
          </ac:spMkLst>
        </pc:spChg>
        <pc:spChg chg="mod">
          <ac:chgData name="Paul Garrard" userId="4b373495e90c46ea" providerId="LiveId" clId="{08ACA810-6FFE-4813-984D-810457F19091}" dt="2024-01-14T15:10:07.646" v="143" actId="207"/>
          <ac:spMkLst>
            <pc:docMk/>
            <pc:sldMk cId="1907009851" sldId="1049"/>
            <ac:spMk id="3" creationId="{00000000-0000-0000-0000-000000000000}"/>
          </ac:spMkLst>
        </pc:spChg>
        <pc:picChg chg="add del mod">
          <ac:chgData name="Paul Garrard" userId="4b373495e90c46ea" providerId="LiveId" clId="{08ACA810-6FFE-4813-984D-810457F19091}" dt="2024-01-14T15:19:24.267" v="151"/>
          <ac:picMkLst>
            <pc:docMk/>
            <pc:sldMk cId="1907009851" sldId="1049"/>
            <ac:picMk id="5" creationId="{F0F9EE75-8FE5-958F-6CEF-91A5AEEE1D93}"/>
          </ac:picMkLst>
        </pc:picChg>
        <pc:picChg chg="add del mod">
          <ac:chgData name="Paul Garrard" userId="4b373495e90c46ea" providerId="LiveId" clId="{08ACA810-6FFE-4813-984D-810457F19091}" dt="2024-01-14T15:19:38.328" v="153"/>
          <ac:picMkLst>
            <pc:docMk/>
            <pc:sldMk cId="1907009851" sldId="1049"/>
            <ac:picMk id="6" creationId="{230ADFDB-62BC-AA4C-A303-9C08751CDF94}"/>
          </ac:picMkLst>
        </pc:picChg>
        <pc:picChg chg="add del mod">
          <ac:chgData name="Paul Garrard" userId="4b373495e90c46ea" providerId="LiveId" clId="{08ACA810-6FFE-4813-984D-810457F19091}" dt="2024-01-14T15:21:20.816" v="155"/>
          <ac:picMkLst>
            <pc:docMk/>
            <pc:sldMk cId="1907009851" sldId="1049"/>
            <ac:picMk id="7" creationId="{90997176-E142-3669-624C-1009BCA8E9DA}"/>
          </ac:picMkLst>
        </pc:picChg>
        <pc:picChg chg="add del mod">
          <ac:chgData name="Paul Garrard" userId="4b373495e90c46ea" providerId="LiveId" clId="{08ACA810-6FFE-4813-984D-810457F19091}" dt="2024-01-14T15:21:32.806" v="157"/>
          <ac:picMkLst>
            <pc:docMk/>
            <pc:sldMk cId="1907009851" sldId="1049"/>
            <ac:picMk id="8" creationId="{99BAF658-C4C6-A6E8-62BA-9D961E7FC9E2}"/>
          </ac:picMkLst>
        </pc:picChg>
        <pc:picChg chg="add mod">
          <ac:chgData name="Paul Garrard" userId="4b373495e90c46ea" providerId="LiveId" clId="{08ACA810-6FFE-4813-984D-810457F19091}" dt="2024-01-14T15:23:37.174" v="158"/>
          <ac:picMkLst>
            <pc:docMk/>
            <pc:sldMk cId="1907009851" sldId="1049"/>
            <ac:picMk id="9" creationId="{DAE3831B-79E3-3DE5-9C69-4BEC50384898}"/>
          </ac:picMkLst>
        </pc:picChg>
        <pc:picChg chg="del">
          <ac:chgData name="Paul Garrard" userId="4b373495e90c46ea" providerId="LiveId" clId="{08ACA810-6FFE-4813-984D-810457F19091}" dt="2024-01-14T15:19:19.647" v="150"/>
          <ac:picMkLst>
            <pc:docMk/>
            <pc:sldMk cId="1907009851" sldId="1049"/>
            <ac:picMk id="14" creationId="{C60FE532-DD9F-0E62-9D76-74E8A263641E}"/>
          </ac:picMkLst>
        </pc:picChg>
      </pc:sldChg>
      <pc:sldChg chg="addSp delSp modSp">
        <pc:chgData name="Paul Garrard" userId="4b373495e90c46ea" providerId="LiveId" clId="{08ACA810-6FFE-4813-984D-810457F19091}" dt="2024-01-14T15:13:08.570" v="144"/>
        <pc:sldMkLst>
          <pc:docMk/>
          <pc:sldMk cId="1439187893" sldId="1051"/>
        </pc:sldMkLst>
        <pc:picChg chg="add mod">
          <ac:chgData name="Paul Garrard" userId="4b373495e90c46ea" providerId="LiveId" clId="{08ACA810-6FFE-4813-984D-810457F19091}" dt="2024-01-14T15:13:08.570" v="144"/>
          <ac:picMkLst>
            <pc:docMk/>
            <pc:sldMk cId="1439187893" sldId="1051"/>
            <ac:picMk id="5" creationId="{6F37028D-4CAD-498A-0A40-C1705A8E4AF7}"/>
          </ac:picMkLst>
        </pc:picChg>
        <pc:picChg chg="del">
          <ac:chgData name="Paul Garrard" userId="4b373495e90c46ea" providerId="LiveId" clId="{08ACA810-6FFE-4813-984D-810457F19091}" dt="2024-01-14T15:13:08.570" v="144"/>
          <ac:picMkLst>
            <pc:docMk/>
            <pc:sldMk cId="1439187893" sldId="1051"/>
            <ac:picMk id="11" creationId="{501A3263-4F8E-046B-5D68-E2E3E4DCD48E}"/>
          </ac:picMkLst>
        </pc:picChg>
      </pc:sldChg>
      <pc:sldChg chg="addSp delSp modSp">
        <pc:chgData name="Paul Garrard" userId="4b373495e90c46ea" providerId="LiveId" clId="{08ACA810-6FFE-4813-984D-810457F19091}" dt="2024-01-14T15:32:56.228" v="172"/>
        <pc:sldMkLst>
          <pc:docMk/>
          <pc:sldMk cId="3981564340" sldId="1052"/>
        </pc:sldMkLst>
        <pc:picChg chg="add mod">
          <ac:chgData name="Paul Garrard" userId="4b373495e90c46ea" providerId="LiveId" clId="{08ACA810-6FFE-4813-984D-810457F19091}" dt="2024-01-14T15:32:56.228" v="172"/>
          <ac:picMkLst>
            <pc:docMk/>
            <pc:sldMk cId="3981564340" sldId="1052"/>
            <ac:picMk id="5" creationId="{B9521230-4177-9046-6B4C-EF2006483010}"/>
          </ac:picMkLst>
        </pc:picChg>
        <pc:picChg chg="del">
          <ac:chgData name="Paul Garrard" userId="4b373495e90c46ea" providerId="LiveId" clId="{08ACA810-6FFE-4813-984D-810457F19091}" dt="2024-01-14T15:32:56.228" v="172"/>
          <ac:picMkLst>
            <pc:docMk/>
            <pc:sldMk cId="3981564340" sldId="1052"/>
            <ac:picMk id="8" creationId="{C1D480BE-6F85-9E6D-809D-5C19DA02B8A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8B0D4-299C-4490-8909-FC62557F07A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3CB06-3673-4578-A183-C08B76EEAF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23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F6CEA-42F8-4E55-B5C7-B08C3343682F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4DA63-6104-4069-8991-D015D03DAF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34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40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48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4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77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91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02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5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942974" y="2113613"/>
            <a:ext cx="7271635" cy="13153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4" y="274638"/>
            <a:ext cx="7286625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2829" y="6254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08861" y="6255702"/>
            <a:ext cx="2133600" cy="365125"/>
          </a:xfrm>
          <a:prstGeom prst="rect">
            <a:avLst/>
          </a:prstGeom>
        </p:spPr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2829" y="6254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08861" y="6255702"/>
            <a:ext cx="2133600" cy="365125"/>
          </a:xfrm>
          <a:prstGeom prst="rect">
            <a:avLst/>
          </a:prstGeom>
        </p:spPr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9069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4347149"/>
            <a:ext cx="7166703" cy="11242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2863121"/>
            <a:ext cx="7166705" cy="115424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4262" y="1723869"/>
            <a:ext cx="3297836" cy="4287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753849"/>
            <a:ext cx="3416507" cy="42721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9251" y="1828800"/>
            <a:ext cx="3328155" cy="61589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4261" y="2593297"/>
            <a:ext cx="3327817" cy="34027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0015" y="1804936"/>
            <a:ext cx="341968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93298"/>
            <a:ext cx="3419682" cy="34027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23869"/>
            <a:ext cx="4519639" cy="416726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62" y="1723869"/>
            <a:ext cx="2293495" cy="41522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76701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237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NUL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42975" cy="160020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965371"/>
            <a:ext cx="942975" cy="892629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4" y="274638"/>
            <a:ext cx="7286625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1593326"/>
            <a:ext cx="7286625" cy="4495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22829" y="62547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8861" y="62557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F413A-A373-4B06-BBBF-E479CDD2C13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ogo_Bolxes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0" y="408667"/>
            <a:ext cx="788585" cy="81915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419225"/>
            <a:ext cx="942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42975" y="1419225"/>
            <a:ext cx="7286625" cy="180975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229601" y="0"/>
            <a:ext cx="914400" cy="141922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8229600" y="1419225"/>
            <a:ext cx="914400" cy="18288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1600200"/>
            <a:ext cx="942975" cy="448627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8229600" y="6096000"/>
            <a:ext cx="914401" cy="762000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942974" y="1600200"/>
            <a:ext cx="7287768" cy="4491507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B6292"/>
              </a:solidFill>
              <a:latin typeface="Georgia" pitchFamily="18" charset="0"/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0" y="608982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0" y="159724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B6292"/>
          </a:solidFill>
          <a:latin typeface="Georg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B6292"/>
          </a:solidFill>
          <a:latin typeface="Georg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Georg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965371"/>
            <a:ext cx="942975" cy="892629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1593326"/>
            <a:ext cx="7286625" cy="4495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419225"/>
            <a:ext cx="942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42975" y="1419225"/>
            <a:ext cx="7286625" cy="180975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229601" y="0"/>
            <a:ext cx="914400" cy="141922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8229600" y="1419225"/>
            <a:ext cx="914400" cy="18288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1417320"/>
            <a:ext cx="942975" cy="18288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1600200"/>
            <a:ext cx="942975" cy="448627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8229600" y="6096000"/>
            <a:ext cx="914401" cy="762000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942974" y="1600200"/>
            <a:ext cx="7287768" cy="4491507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B6292"/>
              </a:solidFill>
              <a:latin typeface="Georgia" pitchFamily="18" charset="0"/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0" y="608982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0" y="159724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>
          <a:xfrm>
            <a:off x="0" y="0"/>
            <a:ext cx="942975" cy="1434059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B6292"/>
          </a:solidFill>
          <a:latin typeface="Georg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B6292"/>
          </a:solidFill>
          <a:latin typeface="Georg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Georg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965371"/>
            <a:ext cx="942975" cy="892629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1593326"/>
            <a:ext cx="7286625" cy="4495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419225"/>
            <a:ext cx="942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2975" y="1419225"/>
            <a:ext cx="7286625" cy="180975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229601" y="0"/>
            <a:ext cx="914400" cy="141922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229600" y="1419225"/>
            <a:ext cx="914400" cy="18288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1417320"/>
            <a:ext cx="942975" cy="18288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1600200"/>
            <a:ext cx="942975" cy="448627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229600" y="6096000"/>
            <a:ext cx="914401" cy="762000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942974" y="1600200"/>
            <a:ext cx="7287768" cy="4491507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srgbClr val="0B6292"/>
              </a:solidFill>
              <a:latin typeface="Georgia" pitchFamily="18" charset="0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0" y="608982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0" y="159724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>
          <a:xfrm>
            <a:off x="0" y="0"/>
            <a:ext cx="942975" cy="1434059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B6292"/>
          </a:solidFill>
          <a:latin typeface="Georg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B6292"/>
          </a:solidFill>
          <a:latin typeface="Georg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Georg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hyperlink" Target="http://www.pgpresents.com/" TargetMode="Externa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hyperlink" Target="http://www.studentaid.gov/loan-simulator" TargetMode="Externa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hyperlink" Target="http://www.studentaid.gov/" TargetMode="Externa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hyperlink" Target="http://www.pgpresents.com/" TargetMode="External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9369" y="276750"/>
            <a:ext cx="7305261" cy="1470025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</a:rPr>
              <a:t>Module 10</a:t>
            </a:r>
            <a:br>
              <a:rPr lang="en-US" sz="5400" dirty="0">
                <a:solidFill>
                  <a:schemeClr val="tx1"/>
                </a:solidFill>
              </a:rPr>
            </a:br>
            <a:br>
              <a:rPr lang="en-US" sz="6000" dirty="0"/>
            </a:br>
            <a:r>
              <a:rPr lang="en-US" sz="4800" dirty="0">
                <a:solidFill>
                  <a:schemeClr val="tx1"/>
                </a:solidFill>
              </a:rPr>
              <a:t>Income Driven Repayment (IDR) Plans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sz="3200" dirty="0"/>
            </a:br>
            <a:r>
              <a:rPr lang="en-US" sz="3200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6380" y="4557523"/>
            <a:ext cx="7328848" cy="2091244"/>
          </a:xfrm>
        </p:spPr>
        <p:txBody>
          <a:bodyPr>
            <a:no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Paul S. Garrard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Founder and President, </a:t>
            </a:r>
            <a:r>
              <a:rPr lang="en-US" sz="1600" dirty="0" err="1">
                <a:solidFill>
                  <a:schemeClr val="tx1"/>
                </a:solidFill>
              </a:rPr>
              <a:t>PGPresents</a:t>
            </a:r>
            <a:r>
              <a:rPr lang="en-US" sz="1600" dirty="0">
                <a:solidFill>
                  <a:schemeClr val="tx1"/>
                </a:solidFill>
              </a:rPr>
              <a:t>, LLC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Independent Student Loan Consulting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Spring 2024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hlinkClick r:id="rId5"/>
              </a:rPr>
              <a:t>www.PGPresents.com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53308" y="6283642"/>
            <a:ext cx="4290465" cy="365125"/>
          </a:xfrm>
        </p:spPr>
        <p:txBody>
          <a:bodyPr/>
          <a:lstStyle/>
          <a:p>
            <a:r>
              <a:rPr lang="en-US" sz="1400" dirty="0">
                <a:latin typeface="Georgia" pitchFamily="18" charset="0"/>
              </a:rPr>
              <a:t>2024 </a:t>
            </a:r>
            <a:r>
              <a:rPr lang="en-US" sz="1400" dirty="0" err="1">
                <a:latin typeface="Georgia" pitchFamily="18" charset="0"/>
              </a:rPr>
              <a:t>PGPresents</a:t>
            </a:r>
            <a:r>
              <a:rPr lang="en-US" sz="1400" dirty="0">
                <a:latin typeface="Georgia" pitchFamily="18" charset="0"/>
              </a:rPr>
              <a:t>, LLC - All Rights Reserved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2C51C0-958E-4656-8FAF-878E91889C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2530" y="4239945"/>
            <a:ext cx="1971531" cy="147864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F37028D-4CAD-498A-0A40-C1705A8E4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8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92"/>
    </mc:Choice>
    <mc:Fallback xmlns="">
      <p:transition spd="slow" advTm="13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470" y="274638"/>
            <a:ext cx="7822095" cy="1143000"/>
          </a:xfrm>
        </p:spPr>
        <p:txBody>
          <a:bodyPr>
            <a:noAutofit/>
          </a:bodyPr>
          <a:lstStyle/>
          <a:p>
            <a:r>
              <a:rPr lang="en-US" sz="5400">
                <a:solidFill>
                  <a:schemeClr val="tx1"/>
                </a:solidFill>
              </a:rPr>
              <a:t>Income driven plans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3260" y="1656950"/>
            <a:ext cx="7267679" cy="44958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Designed for borrowers who cannot afford payments under Standard 10-year plan due to significant gap between debt and income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Bigger the gap, more likely you need an IDR*</a:t>
            </a:r>
          </a:p>
          <a:p>
            <a:r>
              <a:rPr lang="en-US" sz="2400" dirty="0">
                <a:solidFill>
                  <a:schemeClr val="tx1"/>
                </a:solidFill>
              </a:rPr>
              <a:t>Current IDRs to consider are New IBR and SAVE, </a:t>
            </a:r>
            <a:r>
              <a:rPr lang="en-US" sz="2400">
                <a:solidFill>
                  <a:schemeClr val="tx1"/>
                </a:solidFill>
              </a:rPr>
              <a:t>and possibly PAYE**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Payments based on income and family size and </a:t>
            </a:r>
            <a:r>
              <a:rPr lang="en-US" sz="2400" dirty="0">
                <a:solidFill>
                  <a:srgbClr val="FF0000"/>
                </a:solidFill>
              </a:rPr>
              <a:t>change annually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Payments good for 12 months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You must renew or recertify every year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18057" y="6188863"/>
            <a:ext cx="7583557" cy="516737"/>
          </a:xfrm>
        </p:spPr>
        <p:txBody>
          <a:bodyPr/>
          <a:lstStyle/>
          <a:p>
            <a:r>
              <a:rPr lang="en-US" sz="1400" dirty="0">
                <a:solidFill>
                  <a:schemeClr val="tx1"/>
                </a:solidFill>
                <a:latin typeface="Georgia" pitchFamily="18" charset="0"/>
              </a:rPr>
              <a:t>*   Income Driven Repayment plan (the umbrella name for all income plans)                                 ** See Module 11 – How to Choose an IDR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3E1CE60-A699-F63E-150B-C5978014BD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577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53"/>
    </mc:Choice>
    <mc:Fallback xmlns="">
      <p:transition spd="slow" advTm="48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39" y="274638"/>
            <a:ext cx="7270972" cy="11430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Payment calculation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569" y="1640839"/>
            <a:ext cx="7270972" cy="44958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Payments generally based on income from most recently filed tax return*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Borrowers may get $0 calculated payment their first 12 months in repayment if $0 return filed or minimal income**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Current income will show on subsequent tax return when you renew (recertify)</a:t>
            </a:r>
          </a:p>
          <a:p>
            <a:r>
              <a:rPr lang="en-US" sz="2400" dirty="0">
                <a:solidFill>
                  <a:schemeClr val="tx1"/>
                </a:solidFill>
              </a:rPr>
              <a:t>Current income can be used if significantly less than prior year or no return filed </a:t>
            </a:r>
          </a:p>
          <a:p>
            <a:r>
              <a:rPr lang="en-US" sz="2400" dirty="0">
                <a:solidFill>
                  <a:schemeClr val="tx1"/>
                </a:solidFill>
              </a:rPr>
              <a:t>Loan servicer may offer option of self-reported income when applying for or renewing IDR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Use caution with this option as prior year tax return should result in lower payment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12782" y="6212054"/>
            <a:ext cx="7063468" cy="365125"/>
          </a:xfrm>
        </p:spPr>
        <p:txBody>
          <a:bodyPr/>
          <a:lstStyle/>
          <a:p>
            <a:r>
              <a:rPr lang="en-US" sz="1400" dirty="0">
                <a:solidFill>
                  <a:schemeClr val="tx1"/>
                </a:solidFill>
                <a:latin typeface="Georgia" pitchFamily="18" charset="0"/>
              </a:rPr>
              <a:t>*    Payments lag a year                                                                                                                     **  See Module 13 - $0 IDR Payments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A0CC799-BCE1-C720-43CD-3A70B1C38E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396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83"/>
    </mc:Choice>
    <mc:Fallback xmlns="">
      <p:transition spd="slow" advTm="74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289" y="0"/>
            <a:ext cx="7233650" cy="11430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Married borrowers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See Module 12 – Married Borrowers and Repayment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289" y="1600200"/>
            <a:ext cx="7233650" cy="4495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Spousal income counted </a:t>
            </a:r>
            <a:r>
              <a:rPr lang="en-US" sz="2800" dirty="0">
                <a:solidFill>
                  <a:srgbClr val="FF0000"/>
                </a:solidFill>
              </a:rPr>
              <a:t>under all income plans</a:t>
            </a:r>
            <a:r>
              <a:rPr lang="en-US" sz="2800" dirty="0">
                <a:solidFill>
                  <a:schemeClr val="tx1"/>
                </a:solidFill>
              </a:rPr>
              <a:t> when filing jointly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Spousal </a:t>
            </a:r>
            <a:r>
              <a:rPr lang="en-US" sz="2000" dirty="0">
                <a:solidFill>
                  <a:srgbClr val="FF0000"/>
                </a:solidFill>
              </a:rPr>
              <a:t>federal</a:t>
            </a:r>
            <a:r>
              <a:rPr lang="en-US" sz="2000" dirty="0">
                <a:solidFill>
                  <a:schemeClr val="tx1"/>
                </a:solidFill>
              </a:rPr>
              <a:t> debt factored into calculation whenever spousal income used</a:t>
            </a:r>
          </a:p>
          <a:p>
            <a:r>
              <a:rPr lang="en-US" sz="2800" dirty="0">
                <a:solidFill>
                  <a:schemeClr val="tx1"/>
                </a:solidFill>
              </a:rPr>
              <a:t>Must file separately to exclude spousal income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This is an option on all income plans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Use Loan Simulator* to estimate payments filing jointly versus filing separately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Watch Module 15 Repayment Calculators BEFORE using the Loan Simulator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33002" y="6212054"/>
            <a:ext cx="7063468" cy="365125"/>
          </a:xfrm>
        </p:spPr>
        <p:txBody>
          <a:bodyPr/>
          <a:lstStyle/>
          <a:p>
            <a:r>
              <a:rPr lang="en-US" sz="1400" dirty="0">
                <a:solidFill>
                  <a:schemeClr val="tx1"/>
                </a:solidFill>
                <a:latin typeface="Georgia" pitchFamily="18" charset="0"/>
              </a:rPr>
              <a:t>*  </a:t>
            </a:r>
            <a:r>
              <a:rPr lang="en-US" sz="1400" dirty="0">
                <a:solidFill>
                  <a:schemeClr val="tx1"/>
                </a:solidFill>
                <a:latin typeface="Georgia" pitchFamily="18" charset="0"/>
                <a:hlinkClick r:id="rId6"/>
              </a:rPr>
              <a:t>StudentAid.gov/loan-simulator</a:t>
            </a:r>
            <a:r>
              <a:rPr lang="en-US" sz="1400" dirty="0">
                <a:solidFill>
                  <a:schemeClr val="tx1"/>
                </a:solidFill>
                <a:latin typeface="Georgia" pitchFamily="18" charset="0"/>
              </a:rPr>
              <a:t>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AE3831B-79E3-3DE5-9C69-4BEC503848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700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29"/>
    </mc:Choice>
    <mc:Fallback xmlns="">
      <p:transition spd="slow" advTm="86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289" y="274638"/>
            <a:ext cx="7252311" cy="11430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What happens with IDR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2867" y="1716254"/>
            <a:ext cx="7252311" cy="4495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One of three things should happen when using an income plan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Debt forgiven tax free with PSLF* after 10 years of qualifying payments and well before end of term, assuming PSLF requirements met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PSLF not used and borrower pays debt in full by end of term (or refinances with private lender)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PSLF not used and debt not paid in full by end of term, so remaining balance forgiven, but subject to federal tax the year forgiven**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77289" y="6212054"/>
            <a:ext cx="7063468" cy="365125"/>
          </a:xfrm>
        </p:spPr>
        <p:txBody>
          <a:bodyPr/>
          <a:lstStyle/>
          <a:p>
            <a:r>
              <a:rPr lang="en-US" sz="1400" dirty="0">
                <a:solidFill>
                  <a:schemeClr val="tx1"/>
                </a:solidFill>
                <a:latin typeface="Georgia" pitchFamily="18" charset="0"/>
              </a:rPr>
              <a:t>*    You must use an income plan at some point in repayment to qualify for PSLF           **  We call this “term forgiveness” (state tax provisions may vary)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18C7C29-DCC6-D8E4-C929-961C4A1E03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93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798"/>
    </mc:Choice>
    <mc:Fallback xmlns="">
      <p:transition spd="slow" advTm="119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289" y="274638"/>
            <a:ext cx="7196327" cy="11430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526" y="1793189"/>
            <a:ext cx="7270972" cy="44958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IDRs provide manageable payments since based on income and not amount borrowed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Payments change each year and you must renew (recertify) on an annual basis</a:t>
            </a:r>
          </a:p>
          <a:p>
            <a:r>
              <a:rPr lang="en-US" sz="2400" dirty="0">
                <a:solidFill>
                  <a:schemeClr val="tx1"/>
                </a:solidFill>
              </a:rPr>
              <a:t>Some borrowers use IDRs for affordable payments, not to get PSLF* </a:t>
            </a:r>
          </a:p>
          <a:p>
            <a:r>
              <a:rPr lang="en-US" sz="2400" dirty="0">
                <a:solidFill>
                  <a:schemeClr val="tx1"/>
                </a:solidFill>
              </a:rPr>
              <a:t>Work with loan servicer to apply for IDRs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Online application at </a:t>
            </a:r>
            <a:r>
              <a:rPr lang="en-US" sz="2000" dirty="0">
                <a:solidFill>
                  <a:schemeClr val="tx1"/>
                </a:solidFill>
                <a:hlinkClick r:id="rId6"/>
              </a:rPr>
              <a:t>StudentAid.gov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Do not let loan servicer choose your plan  </a:t>
            </a:r>
          </a:p>
          <a:p>
            <a:r>
              <a:rPr lang="en-US" sz="2400" dirty="0">
                <a:solidFill>
                  <a:schemeClr val="tx1"/>
                </a:solidFill>
              </a:rPr>
              <a:t>You can usually switch plans if needed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77289" y="6212054"/>
            <a:ext cx="7063468" cy="365125"/>
          </a:xfrm>
        </p:spPr>
        <p:txBody>
          <a:bodyPr/>
          <a:lstStyle/>
          <a:p>
            <a:r>
              <a:rPr lang="en-US" sz="1400" dirty="0">
                <a:solidFill>
                  <a:schemeClr val="tx1"/>
                </a:solidFill>
                <a:latin typeface="Georgia" pitchFamily="18" charset="0"/>
              </a:rPr>
              <a:t>   *  Public Service Loan Forgiveness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38A9E1B-8914-81CC-6835-D8F43EC8AC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797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21"/>
    </mc:Choice>
    <mc:Fallback xmlns="">
      <p:transition spd="slow" advTm="91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9369" y="0"/>
            <a:ext cx="7305261" cy="1470025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sz="6000" dirty="0"/>
            </a:br>
            <a:r>
              <a:rPr lang="en-US" sz="4800" dirty="0">
                <a:solidFill>
                  <a:schemeClr val="tx1"/>
                </a:solidFill>
              </a:rPr>
              <a:t>END OF MODULE 10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3615" y="4766756"/>
            <a:ext cx="7328848" cy="2091244"/>
          </a:xfrm>
        </p:spPr>
        <p:txBody>
          <a:bodyPr>
            <a:noAutofit/>
          </a:bodyPr>
          <a:lstStyle/>
          <a:p>
            <a:pPr algn="l"/>
            <a:r>
              <a:rPr lang="en-US" sz="1800" dirty="0" err="1">
                <a:solidFill>
                  <a:schemeClr val="tx1"/>
                </a:solidFill>
              </a:rPr>
              <a:t>PGPresents</a:t>
            </a:r>
            <a:r>
              <a:rPr lang="en-US" sz="1800" dirty="0">
                <a:solidFill>
                  <a:schemeClr val="tx1"/>
                </a:solidFill>
              </a:rPr>
              <a:t>, LLC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Independent Student Loan Consulting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hlinkClick r:id="rId5"/>
              </a:rPr>
              <a:t>www.PGPresents.com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22828" y="6254750"/>
            <a:ext cx="4290465" cy="365125"/>
          </a:xfrm>
        </p:spPr>
        <p:txBody>
          <a:bodyPr/>
          <a:lstStyle/>
          <a:p>
            <a:r>
              <a:rPr lang="en-US" sz="1400" dirty="0">
                <a:latin typeface="Georgia" pitchFamily="18" charset="0"/>
              </a:rPr>
              <a:t>2024 PGPresents, LLC - All Rights Reserved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15" y="3769567"/>
            <a:ext cx="1637522" cy="218336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9521230-4177-9046-6B4C-EF2006483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6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0"/>
    </mc:Choice>
    <mc:Fallback xmlns="">
      <p:transition spd="slow" advTm="3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PPPresents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PPresents Theme 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PPPresents Theme 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10976</TotalTime>
  <Words>519</Words>
  <Application>Microsoft Office PowerPoint</Application>
  <PresentationFormat>On-screen Show (4:3)</PresentationFormat>
  <Paragraphs>64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Georgia</vt:lpstr>
      <vt:lpstr>PPPresents Theme</vt:lpstr>
      <vt:lpstr>2_PPPresents Theme No Logo</vt:lpstr>
      <vt:lpstr>3_PPPresents Theme No Logo</vt:lpstr>
      <vt:lpstr>Module 10  Income Driven Repayment (IDR) Plans   </vt:lpstr>
      <vt:lpstr>Income driven plans</vt:lpstr>
      <vt:lpstr>Payment calculation</vt:lpstr>
      <vt:lpstr>Married borrowers See Module 12 – Married Borrowers and Repayment</vt:lpstr>
      <vt:lpstr>What happens with IDR</vt:lpstr>
      <vt:lpstr>Takeaways</vt:lpstr>
      <vt:lpstr>   END OF MODULE 10</vt:lpstr>
    </vt:vector>
  </TitlesOfParts>
  <Company>west end video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janette</dc:creator>
  <cp:lastModifiedBy>Paul Garrard</cp:lastModifiedBy>
  <cp:revision>1408</cp:revision>
  <dcterms:created xsi:type="dcterms:W3CDTF">2008-10-02T18:27:32Z</dcterms:created>
  <dcterms:modified xsi:type="dcterms:W3CDTF">2024-01-16T19:04:20Z</dcterms:modified>
</cp:coreProperties>
</file>