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10"/>
  </p:notesMasterIdLst>
  <p:handoutMasterIdLst>
    <p:handoutMasterId r:id="rId11"/>
  </p:handoutMasterIdLst>
  <p:sldIdLst>
    <p:sldId id="1048" r:id="rId4"/>
    <p:sldId id="1472" r:id="rId5"/>
    <p:sldId id="1473" r:id="rId6"/>
    <p:sldId id="1474" r:id="rId7"/>
    <p:sldId id="1475" r:id="rId8"/>
    <p:sldId id="1049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92"/>
    <a:srgbClr val="B85808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53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E485A775-A6F4-4DD8-B6E3-5E1C2AB23004}"/>
    <pc:docChg chg="modSld">
      <pc:chgData name="Paul Garrard" userId="4b373495e90c46ea" providerId="LiveId" clId="{E485A775-A6F4-4DD8-B6E3-5E1C2AB23004}" dt="2024-01-16T18:49:54.076" v="0"/>
      <pc:docMkLst>
        <pc:docMk/>
      </pc:docMkLst>
      <pc:sldChg chg="addSp delSp modSp">
        <pc:chgData name="Paul Garrard" userId="4b373495e90c46ea" providerId="LiveId" clId="{E485A775-A6F4-4DD8-B6E3-5E1C2AB23004}" dt="2024-01-16T18:49:54.076" v="0"/>
        <pc:sldMkLst>
          <pc:docMk/>
          <pc:sldMk cId="4291275417" sldId="1475"/>
        </pc:sldMkLst>
        <pc:picChg chg="add mod">
          <ac:chgData name="Paul Garrard" userId="4b373495e90c46ea" providerId="LiveId" clId="{E485A775-A6F4-4DD8-B6E3-5E1C2AB23004}" dt="2024-01-16T18:49:54.076" v="0"/>
          <ac:picMkLst>
            <pc:docMk/>
            <pc:sldMk cId="4291275417" sldId="1475"/>
            <ac:picMk id="6" creationId="{3DF4A8CF-443F-4010-B50F-CCC8AE35C985}"/>
          </ac:picMkLst>
        </pc:picChg>
        <pc:picChg chg="del">
          <ac:chgData name="Paul Garrard" userId="4b373495e90c46ea" providerId="LiveId" clId="{E485A775-A6F4-4DD8-B6E3-5E1C2AB23004}" dt="2024-01-16T18:49:54.076" v="0"/>
          <ac:picMkLst>
            <pc:docMk/>
            <pc:sldMk cId="4291275417" sldId="1475"/>
            <ac:picMk id="11" creationId="{F943E0E4-E5C8-AEE9-8D7B-F0D56A4C6C68}"/>
          </ac:picMkLst>
        </pc:picChg>
      </pc:sldChg>
    </pc:docChg>
  </pc:docChgLst>
  <pc:docChgLst>
    <pc:chgData name="Paul Garrard" userId="4b373495e90c46ea" providerId="LiveId" clId="{E4791B9F-0450-4775-A800-C273DE68925E}"/>
    <pc:docChg chg="custSel modSld">
      <pc:chgData name="Paul Garrard" userId="4b373495e90c46ea" providerId="LiveId" clId="{E4791B9F-0450-4775-A800-C273DE68925E}" dt="2024-01-14T14:30:48.421" v="128"/>
      <pc:docMkLst>
        <pc:docMk/>
      </pc:docMkLst>
      <pc:sldChg chg="addSp delSp modSp modTransition modAnim">
        <pc:chgData name="Paul Garrard" userId="4b373495e90c46ea" providerId="LiveId" clId="{E4791B9F-0450-4775-A800-C273DE68925E}" dt="2024-01-14T14:20:42.780" v="104"/>
        <pc:sldMkLst>
          <pc:docMk/>
          <pc:sldMk cId="1439187893" sldId="1048"/>
        </pc:sldMkLst>
        <pc:picChg chg="add del mod">
          <ac:chgData name="Paul Garrard" userId="4b373495e90c46ea" providerId="LiveId" clId="{E4791B9F-0450-4775-A800-C273DE68925E}" dt="2024-01-14T14:19:35.930" v="99"/>
          <ac:picMkLst>
            <pc:docMk/>
            <pc:sldMk cId="1439187893" sldId="1048"/>
            <ac:picMk id="5" creationId="{95D2169E-006E-9878-0D43-F20AE28ECE63}"/>
          </ac:picMkLst>
        </pc:picChg>
        <pc:picChg chg="add del mod">
          <ac:chgData name="Paul Garrard" userId="4b373495e90c46ea" providerId="LiveId" clId="{E4791B9F-0450-4775-A800-C273DE68925E}" dt="2024-01-14T14:19:57.532" v="101"/>
          <ac:picMkLst>
            <pc:docMk/>
            <pc:sldMk cId="1439187893" sldId="1048"/>
            <ac:picMk id="6" creationId="{81CC1533-F170-1DBD-6A52-7F74A130A189}"/>
          </ac:picMkLst>
        </pc:picChg>
        <pc:picChg chg="del">
          <ac:chgData name="Paul Garrard" userId="4b373495e90c46ea" providerId="LiveId" clId="{E4791B9F-0450-4775-A800-C273DE68925E}" dt="2024-01-14T14:19:30.651" v="98"/>
          <ac:picMkLst>
            <pc:docMk/>
            <pc:sldMk cId="1439187893" sldId="1048"/>
            <ac:picMk id="8" creationId="{374BCAA7-E019-EB48-148D-6B27E95342CF}"/>
          </ac:picMkLst>
        </pc:picChg>
        <pc:picChg chg="add del mod">
          <ac:chgData name="Paul Garrard" userId="4b373495e90c46ea" providerId="LiveId" clId="{E4791B9F-0450-4775-A800-C273DE68925E}" dt="2024-01-14T14:20:15.511" v="103"/>
          <ac:picMkLst>
            <pc:docMk/>
            <pc:sldMk cId="1439187893" sldId="1048"/>
            <ac:picMk id="9" creationId="{B4E82E49-0854-A6D6-3426-1CE1B050B7BA}"/>
          </ac:picMkLst>
        </pc:picChg>
        <pc:picChg chg="add mod">
          <ac:chgData name="Paul Garrard" userId="4b373495e90c46ea" providerId="LiveId" clId="{E4791B9F-0450-4775-A800-C273DE68925E}" dt="2024-01-14T14:20:42.780" v="104"/>
          <ac:picMkLst>
            <pc:docMk/>
            <pc:sldMk cId="1439187893" sldId="1048"/>
            <ac:picMk id="10" creationId="{17F23ED7-F7EF-A1DD-AAB1-5122C23FB34E}"/>
          </ac:picMkLst>
        </pc:picChg>
      </pc:sldChg>
      <pc:sldChg chg="addSp delSp modSp modTransition modAnim">
        <pc:chgData name="Paul Garrard" userId="4b373495e90c46ea" providerId="LiveId" clId="{E4791B9F-0450-4775-A800-C273DE68925E}" dt="2024-01-14T14:30:48.421" v="128"/>
        <pc:sldMkLst>
          <pc:docMk/>
          <pc:sldMk cId="615915323" sldId="1049"/>
        </pc:sldMkLst>
        <pc:picChg chg="del">
          <ac:chgData name="Paul Garrard" userId="4b373495e90c46ea" providerId="LiveId" clId="{E4791B9F-0450-4775-A800-C273DE68925E}" dt="2024-01-14T14:19:35.930" v="99"/>
          <ac:picMkLst>
            <pc:docMk/>
            <pc:sldMk cId="615915323" sldId="1049"/>
            <ac:picMk id="5" creationId="{5A2ED0C9-B145-174F-41FF-6D317A6A8B3F}"/>
          </ac:picMkLst>
        </pc:picChg>
        <pc:picChg chg="add mod">
          <ac:chgData name="Paul Garrard" userId="4b373495e90c46ea" providerId="LiveId" clId="{E4791B9F-0450-4775-A800-C273DE68925E}" dt="2024-01-14T14:30:48.421" v="128"/>
          <ac:picMkLst>
            <pc:docMk/>
            <pc:sldMk cId="615915323" sldId="1049"/>
            <ac:picMk id="7" creationId="{2901DCEF-7B60-CE0B-2D07-CA73FBB7D70C}"/>
          </ac:picMkLst>
        </pc:picChg>
      </pc:sldChg>
      <pc:sldChg chg="addSp delSp modSp mod modTransition modAnim">
        <pc:chgData name="Paul Garrard" userId="4b373495e90c46ea" providerId="LiveId" clId="{E4791B9F-0450-4775-A800-C273DE68925E}" dt="2024-01-14T14:21:56.194" v="106"/>
        <pc:sldMkLst>
          <pc:docMk/>
          <pc:sldMk cId="3845427059" sldId="1472"/>
        </pc:sldMkLst>
        <pc:spChg chg="mod">
          <ac:chgData name="Paul Garrard" userId="4b373495e90c46ea" providerId="LiveId" clId="{E4791B9F-0450-4775-A800-C273DE68925E}" dt="2024-01-14T14:17:45.753" v="97" actId="6549"/>
          <ac:spMkLst>
            <pc:docMk/>
            <pc:sldMk cId="3845427059" sldId="1472"/>
            <ac:spMk id="3" creationId="{00000000-0000-0000-0000-000000000000}"/>
          </ac:spMkLst>
        </pc:spChg>
        <pc:picChg chg="add del mod">
          <ac:chgData name="Paul Garrard" userId="4b373495e90c46ea" providerId="LiveId" clId="{E4791B9F-0450-4775-A800-C273DE68925E}" dt="2024-01-14T14:19:35.930" v="99"/>
          <ac:picMkLst>
            <pc:docMk/>
            <pc:sldMk cId="3845427059" sldId="1472"/>
            <ac:picMk id="6" creationId="{68D10312-0ACA-9FD2-DE36-8D14F1B36067}"/>
          </ac:picMkLst>
        </pc:picChg>
        <pc:picChg chg="del">
          <ac:chgData name="Paul Garrard" userId="4b373495e90c46ea" providerId="LiveId" clId="{E4791B9F-0450-4775-A800-C273DE68925E}" dt="2024-01-14T14:19:30.651" v="98"/>
          <ac:picMkLst>
            <pc:docMk/>
            <pc:sldMk cId="3845427059" sldId="1472"/>
            <ac:picMk id="8" creationId="{91EA2EB2-ECEC-B27B-B47D-A52A1321BC2B}"/>
          </ac:picMkLst>
        </pc:picChg>
        <pc:picChg chg="add del mod">
          <ac:chgData name="Paul Garrard" userId="4b373495e90c46ea" providerId="LiveId" clId="{E4791B9F-0450-4775-A800-C273DE68925E}" dt="2024-01-14T14:20:53.782" v="105"/>
          <ac:picMkLst>
            <pc:docMk/>
            <pc:sldMk cId="3845427059" sldId="1472"/>
            <ac:picMk id="9" creationId="{5ABA4BF8-8F79-4150-44D9-49C72C0B4768}"/>
          </ac:picMkLst>
        </pc:picChg>
        <pc:picChg chg="add mod">
          <ac:chgData name="Paul Garrard" userId="4b373495e90c46ea" providerId="LiveId" clId="{E4791B9F-0450-4775-A800-C273DE68925E}" dt="2024-01-14T14:21:56.194" v="106"/>
          <ac:picMkLst>
            <pc:docMk/>
            <pc:sldMk cId="3845427059" sldId="1472"/>
            <ac:picMk id="10" creationId="{D9C56207-F551-FA3C-096E-04C40FFA96C0}"/>
          </ac:picMkLst>
        </pc:picChg>
      </pc:sldChg>
      <pc:sldChg chg="addSp delSp modSp mod modTransition modAnim">
        <pc:chgData name="Paul Garrard" userId="4b373495e90c46ea" providerId="LiveId" clId="{E4791B9F-0450-4775-A800-C273DE68925E}" dt="2024-01-14T14:25:41.628" v="112"/>
        <pc:sldMkLst>
          <pc:docMk/>
          <pc:sldMk cId="1672829035" sldId="1473"/>
        </pc:sldMkLst>
        <pc:spChg chg="mod">
          <ac:chgData name="Paul Garrard" userId="4b373495e90c46ea" providerId="LiveId" clId="{E4791B9F-0450-4775-A800-C273DE68925E}" dt="2024-01-07T15:10:37.407" v="94" actId="20577"/>
          <ac:spMkLst>
            <pc:docMk/>
            <pc:sldMk cId="1672829035" sldId="1473"/>
            <ac:spMk id="8" creationId="{1CE103C9-A359-4DB6-AE50-F46D720D169A}"/>
          </ac:spMkLst>
        </pc:spChg>
        <pc:picChg chg="add del mod">
          <ac:chgData name="Paul Garrard" userId="4b373495e90c46ea" providerId="LiveId" clId="{E4791B9F-0450-4775-A800-C273DE68925E}" dt="2024-01-14T14:22:51.420" v="107"/>
          <ac:picMkLst>
            <pc:docMk/>
            <pc:sldMk cId="1672829035" sldId="1473"/>
            <ac:picMk id="6" creationId="{FE7AD8C7-11BE-7025-A354-D6BD58D98744}"/>
          </ac:picMkLst>
        </pc:picChg>
        <pc:picChg chg="add del mod">
          <ac:chgData name="Paul Garrard" userId="4b373495e90c46ea" providerId="LiveId" clId="{E4791B9F-0450-4775-A800-C273DE68925E}" dt="2024-01-14T14:23:40.179" v="109"/>
          <ac:picMkLst>
            <pc:docMk/>
            <pc:sldMk cId="1672829035" sldId="1473"/>
            <ac:picMk id="7" creationId="{DE9EA9B9-FCFA-3AE6-DDBB-E1207D63828F}"/>
          </ac:picMkLst>
        </pc:picChg>
        <pc:picChg chg="add del mod">
          <ac:chgData name="Paul Garrard" userId="4b373495e90c46ea" providerId="LiveId" clId="{E4791B9F-0450-4775-A800-C273DE68925E}" dt="2024-01-14T14:24:03.235" v="111"/>
          <ac:picMkLst>
            <pc:docMk/>
            <pc:sldMk cId="1672829035" sldId="1473"/>
            <ac:picMk id="9" creationId="{6E7D4129-480C-F979-4C70-5B0644440579}"/>
          </ac:picMkLst>
        </pc:picChg>
        <pc:picChg chg="add mod">
          <ac:chgData name="Paul Garrard" userId="4b373495e90c46ea" providerId="LiveId" clId="{E4791B9F-0450-4775-A800-C273DE68925E}" dt="2024-01-14T14:25:41.628" v="112"/>
          <ac:picMkLst>
            <pc:docMk/>
            <pc:sldMk cId="1672829035" sldId="1473"/>
            <ac:picMk id="10" creationId="{04599ED3-EA70-2BD2-A3C9-A10DFD429CA3}"/>
          </ac:picMkLst>
        </pc:picChg>
        <pc:picChg chg="del">
          <ac:chgData name="Paul Garrard" userId="4b373495e90c46ea" providerId="LiveId" clId="{E4791B9F-0450-4775-A800-C273DE68925E}" dt="2024-01-14T14:19:35.930" v="99"/>
          <ac:picMkLst>
            <pc:docMk/>
            <pc:sldMk cId="1672829035" sldId="1473"/>
            <ac:picMk id="12" creationId="{1AEBFA14-739B-E94A-CDE3-8E849385CDE6}"/>
          </ac:picMkLst>
        </pc:picChg>
      </pc:sldChg>
      <pc:sldChg chg="addSp delSp modSp mod modTransition modAnim">
        <pc:chgData name="Paul Garrard" userId="4b373495e90c46ea" providerId="LiveId" clId="{E4791B9F-0450-4775-A800-C273DE68925E}" dt="2024-01-14T14:29:04.191" v="122"/>
        <pc:sldMkLst>
          <pc:docMk/>
          <pc:sldMk cId="339896491" sldId="1474"/>
        </pc:sldMkLst>
        <pc:spChg chg="mod">
          <ac:chgData name="Paul Garrard" userId="4b373495e90c46ea" providerId="LiveId" clId="{E4791B9F-0450-4775-A800-C273DE68925E}" dt="2024-01-07T15:08:34.555" v="18" actId="6549"/>
          <ac:spMkLst>
            <pc:docMk/>
            <pc:sldMk cId="339896491" sldId="1474"/>
            <ac:spMk id="4" creationId="{00000000-0000-0000-0000-000000000000}"/>
          </ac:spMkLst>
        </pc:spChg>
        <pc:spChg chg="del mod">
          <ac:chgData name="Paul Garrard" userId="4b373495e90c46ea" providerId="LiveId" clId="{E4791B9F-0450-4775-A800-C273DE68925E}" dt="2024-01-07T15:07:52.488" v="7" actId="931"/>
          <ac:spMkLst>
            <pc:docMk/>
            <pc:sldMk cId="339896491" sldId="1474"/>
            <ac:spMk id="6" creationId="{374223BB-7364-707C-B6EF-0D4BFE6835A5}"/>
          </ac:spMkLst>
        </pc:spChg>
        <pc:spChg chg="add mod">
          <ac:chgData name="Paul Garrard" userId="4b373495e90c46ea" providerId="LiveId" clId="{E4791B9F-0450-4775-A800-C273DE68925E}" dt="2024-01-07T15:08:23.745" v="10" actId="1076"/>
          <ac:spMkLst>
            <pc:docMk/>
            <pc:sldMk cId="339896491" sldId="1474"/>
            <ac:spMk id="8" creationId="{6F1726F6-FDE1-0646-4B55-294E07F83B75}"/>
          </ac:spMkLst>
        </pc:spChg>
        <pc:picChg chg="del">
          <ac:chgData name="Paul Garrard" userId="4b373495e90c46ea" providerId="LiveId" clId="{E4791B9F-0450-4775-A800-C273DE68925E}" dt="2024-01-14T14:19:35.930" v="99"/>
          <ac:picMkLst>
            <pc:docMk/>
            <pc:sldMk cId="339896491" sldId="1474"/>
            <ac:picMk id="3" creationId="{72894A0F-AADC-E944-7E79-5B76CA1CA6A9}"/>
          </ac:picMkLst>
        </pc:picChg>
        <pc:picChg chg="add del mod">
          <ac:chgData name="Paul Garrard" userId="4b373495e90c46ea" providerId="LiveId" clId="{E4791B9F-0450-4775-A800-C273DE68925E}" dt="2024-01-14T14:25:54.712" v="113"/>
          <ac:picMkLst>
            <pc:docMk/>
            <pc:sldMk cId="339896491" sldId="1474"/>
            <ac:picMk id="5" creationId="{B15D07C7-2F6F-ACF9-DDB4-BBA7A8F89D49}"/>
          </ac:picMkLst>
        </pc:picChg>
        <pc:picChg chg="add del mod">
          <ac:chgData name="Paul Garrard" userId="4b373495e90c46ea" providerId="LiveId" clId="{E4791B9F-0450-4775-A800-C273DE68925E}" dt="2024-01-14T14:26:10.058" v="115"/>
          <ac:picMkLst>
            <pc:docMk/>
            <pc:sldMk cId="339896491" sldId="1474"/>
            <ac:picMk id="6" creationId="{84CBFB5A-0D29-BCE5-43CB-5D730D54D5EE}"/>
          </ac:picMkLst>
        </pc:picChg>
        <pc:picChg chg="add mod">
          <ac:chgData name="Paul Garrard" userId="4b373495e90c46ea" providerId="LiveId" clId="{E4791B9F-0450-4775-A800-C273DE68925E}" dt="2024-01-07T15:07:57.540" v="8" actId="1076"/>
          <ac:picMkLst>
            <pc:docMk/>
            <pc:sldMk cId="339896491" sldId="1474"/>
            <ac:picMk id="7" creationId="{D6FE59BD-EA8D-02E1-E647-C311958893A5}"/>
          </ac:picMkLst>
        </pc:picChg>
        <pc:picChg chg="add del mod">
          <ac:chgData name="Paul Garrard" userId="4b373495e90c46ea" providerId="LiveId" clId="{E4791B9F-0450-4775-A800-C273DE68925E}" dt="2024-01-14T14:27:18.178" v="117"/>
          <ac:picMkLst>
            <pc:docMk/>
            <pc:sldMk cId="339896491" sldId="1474"/>
            <ac:picMk id="9" creationId="{B5F4D4DA-68D3-3D6B-1B78-A0ADEAA0D83A}"/>
          </ac:picMkLst>
        </pc:picChg>
        <pc:picChg chg="add del mod">
          <ac:chgData name="Paul Garrard" userId="4b373495e90c46ea" providerId="LiveId" clId="{E4791B9F-0450-4775-A800-C273DE68925E}" dt="2024-01-14T14:27:29.164" v="119"/>
          <ac:picMkLst>
            <pc:docMk/>
            <pc:sldMk cId="339896491" sldId="1474"/>
            <ac:picMk id="10" creationId="{921CE697-06CD-0D59-5FD4-88EAC75B6931}"/>
          </ac:picMkLst>
        </pc:picChg>
        <pc:picChg chg="add del mod">
          <ac:chgData name="Paul Garrard" userId="4b373495e90c46ea" providerId="LiveId" clId="{E4791B9F-0450-4775-A800-C273DE68925E}" dt="2024-01-14T14:28:23.854" v="121"/>
          <ac:picMkLst>
            <pc:docMk/>
            <pc:sldMk cId="339896491" sldId="1474"/>
            <ac:picMk id="11" creationId="{38C18984-F9EB-3E88-C0F2-BB629649A127}"/>
          </ac:picMkLst>
        </pc:picChg>
        <pc:picChg chg="add mod">
          <ac:chgData name="Paul Garrard" userId="4b373495e90c46ea" providerId="LiveId" clId="{E4791B9F-0450-4775-A800-C273DE68925E}" dt="2024-01-14T14:29:04.191" v="122"/>
          <ac:picMkLst>
            <pc:docMk/>
            <pc:sldMk cId="339896491" sldId="1474"/>
            <ac:picMk id="12" creationId="{9DF17AF0-B2B6-C0B0-8C3D-DDD53AFFE5CB}"/>
          </ac:picMkLst>
        </pc:picChg>
      </pc:sldChg>
      <pc:sldChg chg="addSp delSp modSp mod modTransition modAnim">
        <pc:chgData name="Paul Garrard" userId="4b373495e90c46ea" providerId="LiveId" clId="{E4791B9F-0450-4775-A800-C273DE68925E}" dt="2024-01-14T14:30:48.421" v="128"/>
        <pc:sldMkLst>
          <pc:docMk/>
          <pc:sldMk cId="4291275417" sldId="1475"/>
        </pc:sldMkLst>
        <pc:spChg chg="mod">
          <ac:chgData name="Paul Garrard" userId="4b373495e90c46ea" providerId="LiveId" clId="{E4791B9F-0450-4775-A800-C273DE68925E}" dt="2024-01-07T15:11:12.498" v="96" actId="1076"/>
          <ac:spMkLst>
            <pc:docMk/>
            <pc:sldMk cId="4291275417" sldId="1475"/>
            <ac:spMk id="3" creationId="{00000000-0000-0000-0000-000000000000}"/>
          </ac:spMkLst>
        </pc:spChg>
        <pc:picChg chg="del">
          <ac:chgData name="Paul Garrard" userId="4b373495e90c46ea" providerId="LiveId" clId="{E4791B9F-0450-4775-A800-C273DE68925E}" dt="2024-01-14T14:19:35.930" v="99"/>
          <ac:picMkLst>
            <pc:docMk/>
            <pc:sldMk cId="4291275417" sldId="1475"/>
            <ac:picMk id="6" creationId="{D4BED3A4-9DEC-5C57-BDCE-9E196FFB786C}"/>
          </ac:picMkLst>
        </pc:picChg>
        <pc:picChg chg="add del mod">
          <ac:chgData name="Paul Garrard" userId="4b373495e90c46ea" providerId="LiveId" clId="{E4791B9F-0450-4775-A800-C273DE68925E}" dt="2024-01-14T14:29:04.191" v="122"/>
          <ac:picMkLst>
            <pc:docMk/>
            <pc:sldMk cId="4291275417" sldId="1475"/>
            <ac:picMk id="7" creationId="{66C9AF35-1BE3-03ED-811C-0DABE79B4557}"/>
          </ac:picMkLst>
        </pc:picChg>
        <pc:picChg chg="add del mod">
          <ac:chgData name="Paul Garrard" userId="4b373495e90c46ea" providerId="LiveId" clId="{E4791B9F-0450-4775-A800-C273DE68925E}" dt="2024-01-14T14:29:08.073" v="123"/>
          <ac:picMkLst>
            <pc:docMk/>
            <pc:sldMk cId="4291275417" sldId="1475"/>
            <ac:picMk id="8" creationId="{3340F108-E60F-95C4-0D2F-B88CCBA76C9A}"/>
          </ac:picMkLst>
        </pc:picChg>
        <pc:picChg chg="add del mod">
          <ac:chgData name="Paul Garrard" userId="4b373495e90c46ea" providerId="LiveId" clId="{E4791B9F-0450-4775-A800-C273DE68925E}" dt="2024-01-14T14:29:23.187" v="125"/>
          <ac:picMkLst>
            <pc:docMk/>
            <pc:sldMk cId="4291275417" sldId="1475"/>
            <ac:picMk id="9" creationId="{2646017F-41C4-5286-6E76-63FAB1B6ED5D}"/>
          </ac:picMkLst>
        </pc:picChg>
        <pc:picChg chg="add del mod">
          <ac:chgData name="Paul Garrard" userId="4b373495e90c46ea" providerId="LiveId" clId="{E4791B9F-0450-4775-A800-C273DE68925E}" dt="2024-01-14T14:29:36.943" v="127"/>
          <ac:picMkLst>
            <pc:docMk/>
            <pc:sldMk cId="4291275417" sldId="1475"/>
            <ac:picMk id="10" creationId="{54FC56E7-27E9-6B73-47C2-2641CB8BA171}"/>
          </ac:picMkLst>
        </pc:picChg>
        <pc:picChg chg="add mod">
          <ac:chgData name="Paul Garrard" userId="4b373495e90c46ea" providerId="LiveId" clId="{E4791B9F-0450-4775-A800-C273DE68925E}" dt="2024-01-14T14:30:48.421" v="128"/>
          <ac:picMkLst>
            <pc:docMk/>
            <pc:sldMk cId="4291275417" sldId="1475"/>
            <ac:picMk id="11" creationId="{F943E0E4-E5C8-AEE9-8D7B-F0D56A4C6C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hyperlink" Target="http://www.adea.org/DLOC" TargetMode="Externa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hyperlink" Target="http://www.aamc.org/MLOC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://www.aamc.org/MLOC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276750"/>
            <a:ext cx="7305261" cy="14700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Module 8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Importance of Knowing Your Monthly Interest Due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C51C0-958E-4656-8FAF-878E91889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5943" y="4190616"/>
            <a:ext cx="2024773" cy="151858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7F23ED7-F7EF-A1DD-AAB1-5122C23FB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7"/>
    </mc:Choice>
    <mc:Fallback xmlns="">
      <p:transition spd="slow" advTm="1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3" y="99484"/>
            <a:ext cx="719252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0" y="1370571"/>
            <a:ext cx="7192519" cy="44958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Principal loan balance will not come down until you cover more than the outstanding interest due</a:t>
            </a:r>
          </a:p>
          <a:p>
            <a:r>
              <a:rPr lang="en-US" dirty="0">
                <a:solidFill>
                  <a:schemeClr val="tx1"/>
                </a:solidFill>
              </a:rPr>
              <a:t>Time driven repayment plans* always cover more than outstanding interest due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089AF-E484-44C3-9144-43A4F8AC6ADC}"/>
              </a:ext>
            </a:extLst>
          </p:cNvPr>
          <p:cNvSpPr txBox="1"/>
          <p:nvPr/>
        </p:nvSpPr>
        <p:spPr>
          <a:xfrm>
            <a:off x="1517802" y="6211669"/>
            <a:ext cx="6282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itchFamily="18" charset="0"/>
              </a:rPr>
              <a:t>*  Standard 10-year and Extended 25-year level plans</a:t>
            </a:r>
            <a:endParaRPr lang="en-US" sz="14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C56207-F551-FA3C-096E-04C40FFA96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5"/>
    </mc:Choice>
    <mc:Fallback xmlns="">
      <p:transition spd="slow" advTm="28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40" y="210662"/>
            <a:ext cx="719252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Interest-only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1" y="1608146"/>
            <a:ext cx="7192519" cy="449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Determining monthly interest due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Use AAMC </a:t>
            </a:r>
            <a:r>
              <a:rPr lang="en-US" sz="2000" dirty="0" err="1">
                <a:solidFill>
                  <a:schemeClr val="tx1"/>
                </a:solidFill>
              </a:rPr>
              <a:t>Medloans</a:t>
            </a:r>
            <a:r>
              <a:rPr lang="en-US" sz="2000" dirty="0">
                <a:solidFill>
                  <a:schemeClr val="tx1"/>
                </a:solidFill>
              </a:rPr>
              <a:t> Organizer and Calculator (MLOC)* at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www.AAMC.org/MLOC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Use simple interest-only calculator from the web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Contact your loan servicer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Use monthly interest due as “marker” and compare with calculated payment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Balance goes down if you pay more than interest due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Balance goes up if you pay less than interest due, unless you use new repayment plan SAVE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interest-only plans available on federal loans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103C9-A359-4DB6-AE50-F46D720D169A}"/>
              </a:ext>
            </a:extLst>
          </p:cNvPr>
          <p:cNvSpPr txBox="1"/>
          <p:nvPr/>
        </p:nvSpPr>
        <p:spPr>
          <a:xfrm>
            <a:off x="1173881" y="6103946"/>
            <a:ext cx="6796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eorgia" pitchFamily="18" charset="0"/>
              </a:rPr>
              <a:t>*    </a:t>
            </a:r>
            <a:r>
              <a:rPr lang="en-US" sz="1200" dirty="0">
                <a:latin typeface="Georgia" pitchFamily="18" charset="0"/>
                <a:hlinkClick r:id="rId7"/>
              </a:rPr>
              <a:t>adea.org/DLOC</a:t>
            </a:r>
            <a:r>
              <a:rPr lang="en-US" sz="1200" dirty="0">
                <a:latin typeface="Georgia" pitchFamily="18" charset="0"/>
              </a:rPr>
              <a:t> for dental school graduates                                                                                              *    MLOC FREE for allopathic and osteopathic medical school students and graduates for 7 years                         *    DLOC is FREE for dental school students and graduates for 7 years</a:t>
            </a:r>
            <a:endParaRPr lang="en-US" sz="12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4599ED3-EA70-2BD2-A3C9-A10DFD429C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8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39"/>
    </mc:Choice>
    <mc:Fallback xmlns="">
      <p:transition spd="slow" advTm="65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89" y="208631"/>
            <a:ext cx="7286625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MLOC interest due*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3326" y="6218238"/>
            <a:ext cx="7155888" cy="365125"/>
          </a:xfrm>
        </p:spPr>
        <p:txBody>
          <a:bodyPr/>
          <a:lstStyle/>
          <a:p>
            <a:r>
              <a:rPr lang="en-US" sz="1200" dirty="0">
                <a:latin typeface="Georgia" pitchFamily="18" charset="0"/>
              </a:rPr>
              <a:t>*   Monthly interest due at repayment is $1,012                                                                                                            *   Calculation from AAMC </a:t>
            </a:r>
            <a:r>
              <a:rPr lang="en-US" sz="1200" dirty="0" err="1">
                <a:latin typeface="Georgia" pitchFamily="18" charset="0"/>
              </a:rPr>
              <a:t>Medloans</a:t>
            </a:r>
            <a:r>
              <a:rPr lang="en-US" sz="1200" dirty="0">
                <a:latin typeface="Georgia" pitchFamily="18" charset="0"/>
              </a:rPr>
              <a:t> Organizer and Calculator at </a:t>
            </a:r>
            <a:r>
              <a:rPr lang="en-US" sz="1200" dirty="0">
                <a:latin typeface="Georgia" pitchFamily="18" charset="0"/>
                <a:hlinkClick r:id="rId5"/>
              </a:rPr>
              <a:t>www.AAMC.org/MLOC</a:t>
            </a:r>
            <a:r>
              <a:rPr lang="en-US" sz="1200" dirty="0">
                <a:latin typeface="Georgia" pitchFamily="18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FE59BD-EA8D-02E1-E647-C31195889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609891"/>
            <a:ext cx="7286625" cy="4098726"/>
          </a:xfr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F1726F6-FDE1-0646-4B55-294E07F83B75}"/>
              </a:ext>
            </a:extLst>
          </p:cNvPr>
          <p:cNvSpPr/>
          <p:nvPr/>
        </p:nvSpPr>
        <p:spPr>
          <a:xfrm>
            <a:off x="2771481" y="286574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DF17AF0-B2B6-C0B0-8C3D-DDD53AFFE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8"/>
    </mc:Choice>
    <mc:Fallback xmlns="">
      <p:transition spd="slow" advTm="3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40" y="229232"/>
            <a:ext cx="7192520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0" y="1869756"/>
            <a:ext cx="7192519" cy="4495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Monthly interest due determined by amount borrowed, interest rates, and time period from disbursement to repayment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Knowing how much you owe in interest each month helps put into perspective what is happening with your balance during repayment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Your own repayment strategy </a:t>
            </a:r>
            <a:r>
              <a:rPr lang="en-US" sz="2000" dirty="0">
                <a:solidFill>
                  <a:schemeClr val="tx1"/>
                </a:solidFill>
              </a:rPr>
              <a:t>should dictate how you approach your monthly interest due</a:t>
            </a:r>
          </a:p>
          <a:p>
            <a:r>
              <a:rPr lang="en-US" sz="2000" dirty="0">
                <a:solidFill>
                  <a:schemeClr val="tx1"/>
                </a:solidFill>
              </a:rPr>
              <a:t>SAVE* has provision where government covers 100% of remaining interest not covered by minimum payment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*   See Module 11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DF4A8CF-443F-4010-B50F-CCC8AE35C9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2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22"/>
    </mc:Choice>
    <mc:Fallback>
      <p:transition spd="slow" advTm="50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MODULE 8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28" y="3823771"/>
            <a:ext cx="1568433" cy="209124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901DCEF-7B60-CE0B-2D07-CA73FBB7D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"/>
    </mc:Choice>
    <mc:Fallback xmlns="">
      <p:transition spd="slow" advTm="3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10529</TotalTime>
  <Words>321</Words>
  <Application>Microsoft Office PowerPoint</Application>
  <PresentationFormat>On-screen Show (4:3)</PresentationFormat>
  <Paragraphs>47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8  Importance of Knowing Your Monthly Interest Due   </vt:lpstr>
      <vt:lpstr>Reminders</vt:lpstr>
      <vt:lpstr>Interest-only amounts</vt:lpstr>
      <vt:lpstr>MLOC interest due*</vt:lpstr>
      <vt:lpstr>Takeaways</vt:lpstr>
      <vt:lpstr>   END OF MODULE 8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1388</cp:revision>
  <cp:lastPrinted>2017-09-03T21:39:25Z</cp:lastPrinted>
  <dcterms:created xsi:type="dcterms:W3CDTF">2008-10-02T18:27:32Z</dcterms:created>
  <dcterms:modified xsi:type="dcterms:W3CDTF">2024-01-16T18:50:58Z</dcterms:modified>
</cp:coreProperties>
</file>