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10"/>
  </p:notesMasterIdLst>
  <p:handoutMasterIdLst>
    <p:handoutMasterId r:id="rId11"/>
  </p:handoutMasterIdLst>
  <p:sldIdLst>
    <p:sldId id="1048" r:id="rId4"/>
    <p:sldId id="1322" r:id="rId5"/>
    <p:sldId id="1321" r:id="rId6"/>
    <p:sldId id="1312" r:id="rId7"/>
    <p:sldId id="1320" r:id="rId8"/>
    <p:sldId id="1049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92"/>
    <a:srgbClr val="B85808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53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A03DC7A7-EB27-40D6-BBBE-1056288BE1EF}"/>
    <pc:docChg chg="modSld">
      <pc:chgData name="Paul Garrard" userId="4b373495e90c46ea" providerId="LiveId" clId="{A03DC7A7-EB27-40D6-BBBE-1056288BE1EF}" dt="2024-01-14T13:03:42.057" v="29"/>
      <pc:docMkLst>
        <pc:docMk/>
      </pc:docMkLst>
      <pc:sldChg chg="addSp delSp modSp">
        <pc:chgData name="Paul Garrard" userId="4b373495e90c46ea" providerId="LiveId" clId="{A03DC7A7-EB27-40D6-BBBE-1056288BE1EF}" dt="2024-01-14T12:45:34.310" v="11"/>
        <pc:sldMkLst>
          <pc:docMk/>
          <pc:sldMk cId="1439187893" sldId="1048"/>
        </pc:sldMkLst>
        <pc:picChg chg="del">
          <ac:chgData name="Paul Garrard" userId="4b373495e90c46ea" providerId="LiveId" clId="{A03DC7A7-EB27-40D6-BBBE-1056288BE1EF}" dt="2024-01-14T12:45:34.310" v="11"/>
          <ac:picMkLst>
            <pc:docMk/>
            <pc:sldMk cId="1439187893" sldId="1048"/>
            <ac:picMk id="5" creationId="{60299ED1-6393-36F7-E9C1-75C1AF616A65}"/>
          </ac:picMkLst>
        </pc:picChg>
        <pc:picChg chg="add mod">
          <ac:chgData name="Paul Garrard" userId="4b373495e90c46ea" providerId="LiveId" clId="{A03DC7A7-EB27-40D6-BBBE-1056288BE1EF}" dt="2024-01-14T12:45:34.310" v="11"/>
          <ac:picMkLst>
            <pc:docMk/>
            <pc:sldMk cId="1439187893" sldId="1048"/>
            <ac:picMk id="6" creationId="{5C0101C3-5648-6FCE-584E-F2C12C4FE770}"/>
          </ac:picMkLst>
        </pc:picChg>
      </pc:sldChg>
      <pc:sldChg chg="addSp delSp modSp">
        <pc:chgData name="Paul Garrard" userId="4b373495e90c46ea" providerId="LiveId" clId="{A03DC7A7-EB27-40D6-BBBE-1056288BE1EF}" dt="2024-01-14T13:03:42.057" v="29"/>
        <pc:sldMkLst>
          <pc:docMk/>
          <pc:sldMk cId="615915323" sldId="1049"/>
        </pc:sldMkLst>
        <pc:picChg chg="del">
          <ac:chgData name="Paul Garrard" userId="4b373495e90c46ea" providerId="LiveId" clId="{A03DC7A7-EB27-40D6-BBBE-1056288BE1EF}" dt="2024-01-14T13:03:42.057" v="29"/>
          <ac:picMkLst>
            <pc:docMk/>
            <pc:sldMk cId="615915323" sldId="1049"/>
            <ac:picMk id="5" creationId="{2576C2C8-4B4D-208F-011B-C6FAAEF1221A}"/>
          </ac:picMkLst>
        </pc:picChg>
        <pc:picChg chg="add mod">
          <ac:chgData name="Paul Garrard" userId="4b373495e90c46ea" providerId="LiveId" clId="{A03DC7A7-EB27-40D6-BBBE-1056288BE1EF}" dt="2024-01-14T13:03:42.057" v="29"/>
          <ac:picMkLst>
            <pc:docMk/>
            <pc:sldMk cId="615915323" sldId="1049"/>
            <ac:picMk id="7" creationId="{3863F9F6-6280-3E13-EF86-FA4B27EEA068}"/>
          </ac:picMkLst>
        </pc:picChg>
      </pc:sldChg>
      <pc:sldChg chg="addSp delSp modSp modTransition modAnim">
        <pc:chgData name="Paul Garrard" userId="4b373495e90c46ea" providerId="LiveId" clId="{A03DC7A7-EB27-40D6-BBBE-1056288BE1EF}" dt="2024-01-14T13:02:07.439" v="27"/>
        <pc:sldMkLst>
          <pc:docMk/>
          <pc:sldMk cId="1488576706" sldId="1312"/>
        </pc:sldMkLst>
        <pc:picChg chg="add del mod">
          <ac:chgData name="Paul Garrard" userId="4b373495e90c46ea" providerId="LiveId" clId="{A03DC7A7-EB27-40D6-BBBE-1056288BE1EF}" dt="2024-01-14T12:56:34.505" v="14"/>
          <ac:picMkLst>
            <pc:docMk/>
            <pc:sldMk cId="1488576706" sldId="1312"/>
            <ac:picMk id="6" creationId="{B9C0F458-9A37-BE5F-5C3B-31D7B3230112}"/>
          </ac:picMkLst>
        </pc:picChg>
        <pc:picChg chg="add del mod">
          <ac:chgData name="Paul Garrard" userId="4b373495e90c46ea" providerId="LiveId" clId="{A03DC7A7-EB27-40D6-BBBE-1056288BE1EF}" dt="2024-01-14T12:57:03.130" v="16"/>
          <ac:picMkLst>
            <pc:docMk/>
            <pc:sldMk cId="1488576706" sldId="1312"/>
            <ac:picMk id="7" creationId="{CC2307AA-7907-464B-3BE5-B9A3A38B6C7D}"/>
          </ac:picMkLst>
        </pc:picChg>
        <pc:picChg chg="del">
          <ac:chgData name="Paul Garrard" userId="4b373495e90c46ea" providerId="LiveId" clId="{A03DC7A7-EB27-40D6-BBBE-1056288BE1EF}" dt="2024-01-14T12:50:28.152" v="13"/>
          <ac:picMkLst>
            <pc:docMk/>
            <pc:sldMk cId="1488576706" sldId="1312"/>
            <ac:picMk id="8" creationId="{5C1672D0-2B9B-AFD1-3543-296F75F361D8}"/>
          </ac:picMkLst>
        </pc:picChg>
        <pc:picChg chg="add del mod">
          <ac:chgData name="Paul Garrard" userId="4b373495e90c46ea" providerId="LiveId" clId="{A03DC7A7-EB27-40D6-BBBE-1056288BE1EF}" dt="2024-01-14T12:58:07.476" v="18"/>
          <ac:picMkLst>
            <pc:docMk/>
            <pc:sldMk cId="1488576706" sldId="1312"/>
            <ac:picMk id="9" creationId="{459B3CA9-05EE-2233-1FB4-B214A7182CC4}"/>
          </ac:picMkLst>
        </pc:picChg>
        <pc:picChg chg="add del mod">
          <ac:chgData name="Paul Garrard" userId="4b373495e90c46ea" providerId="LiveId" clId="{A03DC7A7-EB27-40D6-BBBE-1056288BE1EF}" dt="2024-01-14T12:59:45.044" v="20"/>
          <ac:picMkLst>
            <pc:docMk/>
            <pc:sldMk cId="1488576706" sldId="1312"/>
            <ac:picMk id="10" creationId="{E0D89E0D-2DA0-E5B3-FB68-242FEC0ACCA5}"/>
          </ac:picMkLst>
        </pc:picChg>
        <pc:picChg chg="add del mod">
          <ac:chgData name="Paul Garrard" userId="4b373495e90c46ea" providerId="LiveId" clId="{A03DC7A7-EB27-40D6-BBBE-1056288BE1EF}" dt="2024-01-14T13:00:23.596" v="22"/>
          <ac:picMkLst>
            <pc:docMk/>
            <pc:sldMk cId="1488576706" sldId="1312"/>
            <ac:picMk id="11" creationId="{2C010F78-2334-E853-E7D9-46CAF104A534}"/>
          </ac:picMkLst>
        </pc:picChg>
        <pc:picChg chg="add del mod">
          <ac:chgData name="Paul Garrard" userId="4b373495e90c46ea" providerId="LiveId" clId="{A03DC7A7-EB27-40D6-BBBE-1056288BE1EF}" dt="2024-01-14T13:00:37.043" v="24"/>
          <ac:picMkLst>
            <pc:docMk/>
            <pc:sldMk cId="1488576706" sldId="1312"/>
            <ac:picMk id="12" creationId="{08D40C53-623B-170C-29B7-742E4248DC8D}"/>
          </ac:picMkLst>
        </pc:picChg>
        <pc:picChg chg="add del mod">
          <ac:chgData name="Paul Garrard" userId="4b373495e90c46ea" providerId="LiveId" clId="{A03DC7A7-EB27-40D6-BBBE-1056288BE1EF}" dt="2024-01-14T13:01:01.678" v="26"/>
          <ac:picMkLst>
            <pc:docMk/>
            <pc:sldMk cId="1488576706" sldId="1312"/>
            <ac:picMk id="13" creationId="{94E9A842-2174-D4D5-3216-DCB99E1ABE37}"/>
          </ac:picMkLst>
        </pc:picChg>
        <pc:picChg chg="add mod">
          <ac:chgData name="Paul Garrard" userId="4b373495e90c46ea" providerId="LiveId" clId="{A03DC7A7-EB27-40D6-BBBE-1056288BE1EF}" dt="2024-01-14T13:02:07.439" v="27"/>
          <ac:picMkLst>
            <pc:docMk/>
            <pc:sldMk cId="1488576706" sldId="1312"/>
            <ac:picMk id="14" creationId="{07681DE7-1133-93B3-2916-4D600BDC0140}"/>
          </ac:picMkLst>
        </pc:picChg>
      </pc:sldChg>
      <pc:sldChg chg="addSp delSp modSp mod modTransition modAnim">
        <pc:chgData name="Paul Garrard" userId="4b373495e90c46ea" providerId="LiveId" clId="{A03DC7A7-EB27-40D6-BBBE-1056288BE1EF}" dt="2024-01-14T13:03:42.057" v="29"/>
        <pc:sldMkLst>
          <pc:docMk/>
          <pc:sldMk cId="3628206325" sldId="1320"/>
        </pc:sldMkLst>
        <pc:spChg chg="mod">
          <ac:chgData name="Paul Garrard" userId="4b373495e90c46ea" providerId="LiveId" clId="{A03DC7A7-EB27-40D6-BBBE-1056288BE1EF}" dt="2024-01-02T12:30:42.352" v="9" actId="20577"/>
          <ac:spMkLst>
            <pc:docMk/>
            <pc:sldMk cId="3628206325" sldId="1320"/>
            <ac:spMk id="3" creationId="{00000000-0000-0000-0000-000000000000}"/>
          </ac:spMkLst>
        </pc:spChg>
        <pc:spChg chg="mod">
          <ac:chgData name="Paul Garrard" userId="4b373495e90c46ea" providerId="LiveId" clId="{A03DC7A7-EB27-40D6-BBBE-1056288BE1EF}" dt="2024-01-02T12:30:49.875" v="10" actId="1076"/>
          <ac:spMkLst>
            <pc:docMk/>
            <pc:sldMk cId="3628206325" sldId="1320"/>
            <ac:spMk id="4" creationId="{00000000-0000-0000-0000-000000000000}"/>
          </ac:spMkLst>
        </pc:spChg>
        <pc:picChg chg="add del mod">
          <ac:chgData name="Paul Garrard" userId="4b373495e90c46ea" providerId="LiveId" clId="{A03DC7A7-EB27-40D6-BBBE-1056288BE1EF}" dt="2024-01-14T13:02:13.196" v="28"/>
          <ac:picMkLst>
            <pc:docMk/>
            <pc:sldMk cId="3628206325" sldId="1320"/>
            <ac:picMk id="6" creationId="{6D03FEDE-5AB2-F0AC-1200-C5088552B956}"/>
          </ac:picMkLst>
        </pc:picChg>
        <pc:picChg chg="del">
          <ac:chgData name="Paul Garrard" userId="4b373495e90c46ea" providerId="LiveId" clId="{A03DC7A7-EB27-40D6-BBBE-1056288BE1EF}" dt="2024-01-14T13:02:07.439" v="27"/>
          <ac:picMkLst>
            <pc:docMk/>
            <pc:sldMk cId="3628206325" sldId="1320"/>
            <ac:picMk id="7" creationId="{4A43BF71-07B3-2F30-11A2-F0CD9B35649B}"/>
          </ac:picMkLst>
        </pc:picChg>
        <pc:picChg chg="add mod">
          <ac:chgData name="Paul Garrard" userId="4b373495e90c46ea" providerId="LiveId" clId="{A03DC7A7-EB27-40D6-BBBE-1056288BE1EF}" dt="2024-01-14T13:03:42.057" v="29"/>
          <ac:picMkLst>
            <pc:docMk/>
            <pc:sldMk cId="3628206325" sldId="1320"/>
            <ac:picMk id="8" creationId="{10AD0E4D-ABC4-58B8-8ACD-63CDE6610D7A}"/>
          </ac:picMkLst>
        </pc:picChg>
      </pc:sldChg>
      <pc:sldChg chg="addSp delSp modSp mod">
        <pc:chgData name="Paul Garrard" userId="4b373495e90c46ea" providerId="LiveId" clId="{A03DC7A7-EB27-40D6-BBBE-1056288BE1EF}" dt="2024-01-14T12:50:28.152" v="13"/>
        <pc:sldMkLst>
          <pc:docMk/>
          <pc:sldMk cId="3216888741" sldId="1321"/>
        </pc:sldMkLst>
        <pc:spChg chg="mod">
          <ac:chgData name="Paul Garrard" userId="4b373495e90c46ea" providerId="LiveId" clId="{A03DC7A7-EB27-40D6-BBBE-1056288BE1EF}" dt="2024-01-02T12:29:52.571" v="2" actId="255"/>
          <ac:spMkLst>
            <pc:docMk/>
            <pc:sldMk cId="3216888741" sldId="1321"/>
            <ac:spMk id="3" creationId="{00000000-0000-0000-0000-000000000000}"/>
          </ac:spMkLst>
        </pc:spChg>
        <pc:picChg chg="add del mod">
          <ac:chgData name="Paul Garrard" userId="4b373495e90c46ea" providerId="LiveId" clId="{A03DC7A7-EB27-40D6-BBBE-1056288BE1EF}" dt="2024-01-14T12:50:28.152" v="13"/>
          <ac:picMkLst>
            <pc:docMk/>
            <pc:sldMk cId="3216888741" sldId="1321"/>
            <ac:picMk id="6" creationId="{5E8DCB56-1371-6999-6B98-D8513EAA2ED9}"/>
          </ac:picMkLst>
        </pc:picChg>
        <pc:picChg chg="add mod">
          <ac:chgData name="Paul Garrard" userId="4b373495e90c46ea" providerId="LiveId" clId="{A03DC7A7-EB27-40D6-BBBE-1056288BE1EF}" dt="2024-01-14T12:50:28.152" v="13"/>
          <ac:picMkLst>
            <pc:docMk/>
            <pc:sldMk cId="3216888741" sldId="1321"/>
            <ac:picMk id="7" creationId="{414A189A-9880-44CC-7241-D59BE09051E0}"/>
          </ac:picMkLst>
        </pc:picChg>
        <pc:picChg chg="del">
          <ac:chgData name="Paul Garrard" userId="4b373495e90c46ea" providerId="LiveId" clId="{A03DC7A7-EB27-40D6-BBBE-1056288BE1EF}" dt="2024-01-14T12:45:34.310" v="11"/>
          <ac:picMkLst>
            <pc:docMk/>
            <pc:sldMk cId="3216888741" sldId="1321"/>
            <ac:picMk id="13" creationId="{CACDEE8E-9F88-508F-C0D2-5CF0F44F157E}"/>
          </ac:picMkLst>
        </pc:picChg>
      </pc:sldChg>
      <pc:sldChg chg="addSp delSp modSp modTransition modAnim">
        <pc:chgData name="Paul Garrard" userId="4b373495e90c46ea" providerId="LiveId" clId="{A03DC7A7-EB27-40D6-BBBE-1056288BE1EF}" dt="2024-01-14T12:50:28.152" v="13"/>
        <pc:sldMkLst>
          <pc:docMk/>
          <pc:sldMk cId="3234855919" sldId="1322"/>
        </pc:sldMkLst>
        <pc:picChg chg="add del mod">
          <ac:chgData name="Paul Garrard" userId="4b373495e90c46ea" providerId="LiveId" clId="{A03DC7A7-EB27-40D6-BBBE-1056288BE1EF}" dt="2024-01-14T12:48:18.710" v="12"/>
          <ac:picMkLst>
            <pc:docMk/>
            <pc:sldMk cId="3234855919" sldId="1322"/>
            <ac:picMk id="6" creationId="{6649B622-0FC5-E27C-3849-44142FF52CC7}"/>
          </ac:picMkLst>
        </pc:picChg>
        <pc:picChg chg="add mod">
          <ac:chgData name="Paul Garrard" userId="4b373495e90c46ea" providerId="LiveId" clId="{A03DC7A7-EB27-40D6-BBBE-1056288BE1EF}" dt="2024-01-14T12:50:28.152" v="13"/>
          <ac:picMkLst>
            <pc:docMk/>
            <pc:sldMk cId="3234855919" sldId="1322"/>
            <ac:picMk id="7" creationId="{4536D28A-E40E-7351-FCFF-7EB45C1913DE}"/>
          </ac:picMkLst>
        </pc:picChg>
        <pc:picChg chg="del">
          <ac:chgData name="Paul Garrard" userId="4b373495e90c46ea" providerId="LiveId" clId="{A03DC7A7-EB27-40D6-BBBE-1056288BE1EF}" dt="2024-01-14T12:45:34.310" v="11"/>
          <ac:picMkLst>
            <pc:docMk/>
            <pc:sldMk cId="3234855919" sldId="1322"/>
            <ac:picMk id="9" creationId="{280FACA2-F551-6D66-97CA-8CA8ECD4B8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209233"/>
            <a:ext cx="7305261" cy="14700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Module 5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dirty="0">
                <a:solidFill>
                  <a:schemeClr val="tx1"/>
                </a:solidFill>
              </a:rPr>
              <a:t>Interest Rates                                and Changes to Interest Capitalization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C51C0-958E-4656-8FAF-878E91889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7780" y="4136563"/>
            <a:ext cx="2091245" cy="156843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0101C3-5648-6FCE-584E-F2C12C4FE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14"/>
    </mc:Choice>
    <mc:Fallback>
      <p:transition spd="slow" advTm="2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55" y="254760"/>
            <a:ext cx="7226867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855" y="1715869"/>
            <a:ext cx="7226867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your lender charges you to use their money, expressed as a percentage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Higher the rate, the more costly the loan</a:t>
            </a:r>
          </a:p>
          <a:p>
            <a:r>
              <a:rPr lang="en-US" dirty="0">
                <a:solidFill>
                  <a:schemeClr val="tx1"/>
                </a:solidFill>
              </a:rPr>
              <a:t>Rates can be fixed or variable*</a:t>
            </a:r>
          </a:p>
          <a:p>
            <a:r>
              <a:rPr lang="en-US" dirty="0">
                <a:solidFill>
                  <a:schemeClr val="tx1"/>
                </a:solidFill>
              </a:rPr>
              <a:t>Rates on new federal loans have been fixed since 2006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0259" y="6238115"/>
            <a:ext cx="7129463" cy="365125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*   Some private lenders may offer hybrid rates on their private loan offerings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122" y="6239188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536D28A-E40E-7351-FCFF-7EB45C1913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85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27"/>
    </mc:Choice>
    <mc:Fallback>
      <p:transition spd="slow" advTm="4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55" y="254760"/>
            <a:ext cx="7226867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Interest rates*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855" y="1715869"/>
            <a:ext cx="7531558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Direct Loans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Fixed interest rates for the life of the loan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Rates change on new loans disbursed on or after July 1 each year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Direct (Grad) PLUS always 1% higher than Direct Unsub</a:t>
            </a:r>
          </a:p>
          <a:p>
            <a:r>
              <a:rPr lang="en-US" dirty="0">
                <a:solidFill>
                  <a:schemeClr val="tx1"/>
                </a:solidFill>
              </a:rPr>
              <a:t>Campus-based loans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Fixed or variable, check terms on disclosure statement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Title VII loans (PCL, LDS, HPSL) fixed at 5%**</a:t>
            </a:r>
          </a:p>
          <a:p>
            <a:r>
              <a:rPr lang="en-US" dirty="0">
                <a:solidFill>
                  <a:schemeClr val="tx1"/>
                </a:solidFill>
              </a:rPr>
              <a:t>Private loans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Fixed or variable, check terms on disclosure statement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0259" y="6152804"/>
            <a:ext cx="7129463" cy="365125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*     Details on interest rates should be in disclosure statement provided by lender                                       **   Primary Care Loans, Loans for Disadvantaged Students, Health Professions Student Loans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122" y="6239188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14A189A-9880-44CC-7241-D59BE09051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8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83"/>
    </mc:Choice>
    <mc:Fallback>
      <p:transition spd="slow" advTm="52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Federal interest rates*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91501"/>
              </p:ext>
            </p:extLst>
          </p:nvPr>
        </p:nvGraphicFramePr>
        <p:xfrm>
          <a:off x="942974" y="1563626"/>
          <a:ext cx="728662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eorgia" panose="02040502050405020303" pitchFamily="18" charset="0"/>
                        </a:rPr>
                        <a:t>Academic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eorgia" panose="02040502050405020303" pitchFamily="18" charset="0"/>
                        </a:rPr>
                        <a:t>Direct Unsub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eorgia" panose="02040502050405020303" pitchFamily="18" charset="0"/>
                        </a:rPr>
                        <a:t>Direct (Grad) 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2023.2024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7.05%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8.05%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2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7.54%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9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0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66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2019.2020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7.08%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7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2018.2019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7.59%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16000" y="4970462"/>
            <a:ext cx="721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00" y="6135626"/>
            <a:ext cx="7213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*  Maximum rates 9.5% and 10.5% on Direct Unsub and Direct PLUS respectively</a:t>
            </a:r>
            <a:endParaRPr lang="en-US" sz="14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07681DE7-1133-93B3-2916-4D600BDC0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10"/>
    </mc:Choice>
    <mc:Fallback>
      <p:transition spd="slow" advTm="4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31" y="254760"/>
            <a:ext cx="7822095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Capitalization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855" y="1658521"/>
            <a:ext cx="7226867" cy="449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Accrued and unpaid interest added to principal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Less frequent the better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Effective July 1, 2023, interest will no longer capitalize when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You enter repayment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When switching income plans, unless you are switching out of IBR to another income plan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When you no longer show PFH* for PAYE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When you leave a period of forbearance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3122" y="6182994"/>
            <a:ext cx="7622998" cy="365125"/>
          </a:xfrm>
        </p:spPr>
        <p:txBody>
          <a:bodyPr/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*   Partial Financial Hardship                                                                                                                                                                        *   PFH is when 10% of you discretionary income is LESS than your original Standard 10 year payment amount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0AD0E4D-ABC4-58B8-8ACD-63CDE6610D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20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33"/>
    </mc:Choice>
    <mc:Fallback>
      <p:transition spd="slow" advTm="80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MODULE 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65" y="3725203"/>
            <a:ext cx="2006698" cy="267559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863F9F6-6280-3E13-EF86-FA4B27EEA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3"/>
    </mc:Choice>
    <mc:Fallback>
      <p:transition spd="slow" advTm="3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10567</TotalTime>
  <Words>372</Words>
  <Application>Microsoft Office PowerPoint</Application>
  <PresentationFormat>On-screen Show (4:3)</PresentationFormat>
  <Paragraphs>66</Paragraphs>
  <Slides>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5  Interest Rates                                and Changes to Interest Capitalization</vt:lpstr>
      <vt:lpstr>Interest rates</vt:lpstr>
      <vt:lpstr>Interest rates*</vt:lpstr>
      <vt:lpstr>Federal interest rates*</vt:lpstr>
      <vt:lpstr>Capitalization</vt:lpstr>
      <vt:lpstr>   END OF MODULE 5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1390</cp:revision>
  <cp:lastPrinted>2017-09-03T21:39:25Z</cp:lastPrinted>
  <dcterms:created xsi:type="dcterms:W3CDTF">2008-10-02T18:27:32Z</dcterms:created>
  <dcterms:modified xsi:type="dcterms:W3CDTF">2024-01-14T13:08:41Z</dcterms:modified>
</cp:coreProperties>
</file>