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  <p:sldMasterId id="2147483660" r:id="rId3"/>
  </p:sldMasterIdLst>
  <p:notesMasterIdLst>
    <p:notesMasterId r:id="rId11"/>
  </p:notesMasterIdLst>
  <p:handoutMasterIdLst>
    <p:handoutMasterId r:id="rId12"/>
  </p:handoutMasterIdLst>
  <p:sldIdLst>
    <p:sldId id="1048" r:id="rId4"/>
    <p:sldId id="1321" r:id="rId5"/>
    <p:sldId id="1319" r:id="rId6"/>
    <p:sldId id="1322" r:id="rId7"/>
    <p:sldId id="1320" r:id="rId8"/>
    <p:sldId id="1323" r:id="rId9"/>
    <p:sldId id="1049" r:id="rId10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5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6292"/>
    <a:srgbClr val="B85808"/>
    <a:srgbClr val="768FA1"/>
    <a:srgbClr val="F3F5F6"/>
    <a:srgbClr val="E9EDEF"/>
    <a:srgbClr val="CFA69A"/>
    <a:srgbClr val="E2E7EA"/>
    <a:srgbClr val="D1D5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34" autoAdjust="0"/>
    <p:restoredTop sz="94660"/>
  </p:normalViewPr>
  <p:slideViewPr>
    <p:cSldViewPr snapToGrid="0">
      <p:cViewPr varScale="1">
        <p:scale>
          <a:sx n="81" d="100"/>
          <a:sy n="81" d="100"/>
        </p:scale>
        <p:origin x="1608" y="53"/>
      </p:cViewPr>
      <p:guideLst>
        <p:guide orient="horz" pos="2160"/>
        <p:guide pos="59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handoutMaster" Target="handoutMasters/handoutMaster1.xml"/><Relationship Id="rId17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 Garrard" userId="4b373495e90c46ea" providerId="LiveId" clId="{91B10CCF-A9E0-4B5D-9321-BAA2EA7BFE5B}"/>
    <pc:docChg chg="custSel addSld delSld modSld">
      <pc:chgData name="Paul Garrard" userId="4b373495e90c46ea" providerId="LiveId" clId="{91B10CCF-A9E0-4B5D-9321-BAA2EA7BFE5B}" dt="2024-01-14T13:34:06.286" v="392"/>
      <pc:docMkLst>
        <pc:docMk/>
      </pc:docMkLst>
      <pc:sldChg chg="addSp delSp modSp mod modTransition modAnim">
        <pc:chgData name="Paul Garrard" userId="4b373495e90c46ea" providerId="LiveId" clId="{91B10CCF-A9E0-4B5D-9321-BAA2EA7BFE5B}" dt="2024-01-14T13:19:29.112" v="348"/>
        <pc:sldMkLst>
          <pc:docMk/>
          <pc:sldMk cId="1439187893" sldId="1048"/>
        </pc:sldMkLst>
        <pc:spChg chg="mod">
          <ac:chgData name="Paul Garrard" userId="4b373495e90c46ea" providerId="LiveId" clId="{91B10CCF-A9E0-4B5D-9321-BAA2EA7BFE5B}" dt="2024-01-01T16:11:01.919" v="4" actId="255"/>
          <ac:spMkLst>
            <pc:docMk/>
            <pc:sldMk cId="1439187893" sldId="1048"/>
            <ac:spMk id="2" creationId="{00000000-0000-0000-0000-000000000000}"/>
          </ac:spMkLst>
        </pc:spChg>
        <pc:picChg chg="del">
          <ac:chgData name="Paul Garrard" userId="4b373495e90c46ea" providerId="LiveId" clId="{91B10CCF-A9E0-4B5D-9321-BAA2EA7BFE5B}" dt="2024-01-14T13:15:30.546" v="346"/>
          <ac:picMkLst>
            <pc:docMk/>
            <pc:sldMk cId="1439187893" sldId="1048"/>
            <ac:picMk id="5" creationId="{03B49282-0E28-E21D-D0BC-29E2B2BC7CE3}"/>
          </ac:picMkLst>
        </pc:picChg>
        <pc:picChg chg="add del mod">
          <ac:chgData name="Paul Garrard" userId="4b373495e90c46ea" providerId="LiveId" clId="{91B10CCF-A9E0-4B5D-9321-BAA2EA7BFE5B}" dt="2024-01-14T13:15:36.705" v="347"/>
          <ac:picMkLst>
            <pc:docMk/>
            <pc:sldMk cId="1439187893" sldId="1048"/>
            <ac:picMk id="6" creationId="{602C8A20-43F3-AAF7-5B3F-5500633A72CE}"/>
          </ac:picMkLst>
        </pc:picChg>
        <pc:picChg chg="add mod">
          <ac:chgData name="Paul Garrard" userId="4b373495e90c46ea" providerId="LiveId" clId="{91B10CCF-A9E0-4B5D-9321-BAA2EA7BFE5B}" dt="2024-01-14T13:19:29.112" v="348"/>
          <ac:picMkLst>
            <pc:docMk/>
            <pc:sldMk cId="1439187893" sldId="1048"/>
            <ac:picMk id="8" creationId="{513DDAC2-A81C-BADE-6906-4C58B02F8DD6}"/>
          </ac:picMkLst>
        </pc:picChg>
      </pc:sldChg>
      <pc:sldChg chg="addSp delSp modSp">
        <pc:chgData name="Paul Garrard" userId="4b373495e90c46ea" providerId="LiveId" clId="{91B10CCF-A9E0-4B5D-9321-BAA2EA7BFE5B}" dt="2024-01-14T13:34:06.286" v="392"/>
        <pc:sldMkLst>
          <pc:docMk/>
          <pc:sldMk cId="615915323" sldId="1049"/>
        </pc:sldMkLst>
        <pc:picChg chg="add mod">
          <ac:chgData name="Paul Garrard" userId="4b373495e90c46ea" providerId="LiveId" clId="{91B10CCF-A9E0-4B5D-9321-BAA2EA7BFE5B}" dt="2024-01-14T13:34:06.286" v="392"/>
          <ac:picMkLst>
            <pc:docMk/>
            <pc:sldMk cId="615915323" sldId="1049"/>
            <ac:picMk id="5" creationId="{27480659-014F-CE7F-08A1-21D26510EEDE}"/>
          </ac:picMkLst>
        </pc:picChg>
        <pc:picChg chg="del">
          <ac:chgData name="Paul Garrard" userId="4b373495e90c46ea" providerId="LiveId" clId="{91B10CCF-A9E0-4B5D-9321-BAA2EA7BFE5B}" dt="2024-01-14T13:34:06.286" v="392"/>
          <ac:picMkLst>
            <pc:docMk/>
            <pc:sldMk cId="615915323" sldId="1049"/>
            <ac:picMk id="7" creationId="{27BFEB07-8799-DB6E-8893-5E6C21E9F9E9}"/>
          </ac:picMkLst>
        </pc:picChg>
      </pc:sldChg>
      <pc:sldChg chg="del">
        <pc:chgData name="Paul Garrard" userId="4b373495e90c46ea" providerId="LiveId" clId="{91B10CCF-A9E0-4B5D-9321-BAA2EA7BFE5B}" dt="2024-01-01T16:06:02.005" v="1" actId="47"/>
        <pc:sldMkLst>
          <pc:docMk/>
          <pc:sldMk cId="1488576706" sldId="1312"/>
        </pc:sldMkLst>
      </pc:sldChg>
      <pc:sldChg chg="modSp del mod">
        <pc:chgData name="Paul Garrard" userId="4b373495e90c46ea" providerId="LiveId" clId="{91B10CCF-A9E0-4B5D-9321-BAA2EA7BFE5B}" dt="2024-01-07T14:56:37.709" v="239" actId="2696"/>
        <pc:sldMkLst>
          <pc:docMk/>
          <pc:sldMk cId="2345440597" sldId="1319"/>
        </pc:sldMkLst>
        <pc:spChg chg="mod">
          <ac:chgData name="Paul Garrard" userId="4b373495e90c46ea" providerId="LiveId" clId="{91B10CCF-A9E0-4B5D-9321-BAA2EA7BFE5B}" dt="2024-01-07T14:55:31.033" v="201" actId="6549"/>
          <ac:spMkLst>
            <pc:docMk/>
            <pc:sldMk cId="2345440597" sldId="1319"/>
            <ac:spMk id="3" creationId="{00000000-0000-0000-0000-000000000000}"/>
          </ac:spMkLst>
        </pc:spChg>
        <pc:spChg chg="mod">
          <ac:chgData name="Paul Garrard" userId="4b373495e90c46ea" providerId="LiveId" clId="{91B10CCF-A9E0-4B5D-9321-BAA2EA7BFE5B}" dt="2024-01-07T14:56:13.119" v="238" actId="20577"/>
          <ac:spMkLst>
            <pc:docMk/>
            <pc:sldMk cId="2345440597" sldId="1319"/>
            <ac:spMk id="4" creationId="{00000000-0000-0000-0000-000000000000}"/>
          </ac:spMkLst>
        </pc:spChg>
      </pc:sldChg>
      <pc:sldChg chg="addSp delSp modSp add">
        <pc:chgData name="Paul Garrard" userId="4b373495e90c46ea" providerId="LiveId" clId="{91B10CCF-A9E0-4B5D-9321-BAA2EA7BFE5B}" dt="2024-01-14T13:19:29.112" v="348"/>
        <pc:sldMkLst>
          <pc:docMk/>
          <pc:sldMk cId="4265171357" sldId="1319"/>
        </pc:sldMkLst>
        <pc:picChg chg="del">
          <ac:chgData name="Paul Garrard" userId="4b373495e90c46ea" providerId="LiveId" clId="{91B10CCF-A9E0-4B5D-9321-BAA2EA7BFE5B}" dt="2024-01-14T13:19:29.112" v="348"/>
          <ac:picMkLst>
            <pc:docMk/>
            <pc:sldMk cId="4265171357" sldId="1319"/>
            <ac:picMk id="6" creationId="{52B5F056-069D-8B5F-8B3F-ACAA29834762}"/>
          </ac:picMkLst>
        </pc:picChg>
        <pc:picChg chg="add mod">
          <ac:chgData name="Paul Garrard" userId="4b373495e90c46ea" providerId="LiveId" clId="{91B10CCF-A9E0-4B5D-9321-BAA2EA7BFE5B}" dt="2024-01-14T13:19:29.112" v="348"/>
          <ac:picMkLst>
            <pc:docMk/>
            <pc:sldMk cId="4265171357" sldId="1319"/>
            <ac:picMk id="7" creationId="{E592A86A-8201-5B74-745E-D5BBDE1066F6}"/>
          </ac:picMkLst>
        </pc:picChg>
      </pc:sldChg>
      <pc:sldChg chg="addSp delSp modSp mod modTransition modAnim">
        <pc:chgData name="Paul Garrard" userId="4b373495e90c46ea" providerId="LiveId" clId="{91B10CCF-A9E0-4B5D-9321-BAA2EA7BFE5B}" dt="2024-01-14T13:28:25.867" v="370"/>
        <pc:sldMkLst>
          <pc:docMk/>
          <pc:sldMk cId="4163474831" sldId="1320"/>
        </pc:sldMkLst>
        <pc:spChg chg="mod">
          <ac:chgData name="Paul Garrard" userId="4b373495e90c46ea" providerId="LiveId" clId="{91B10CCF-A9E0-4B5D-9321-BAA2EA7BFE5B}" dt="2024-01-01T16:12:46.630" v="11" actId="255"/>
          <ac:spMkLst>
            <pc:docMk/>
            <pc:sldMk cId="4163474831" sldId="1320"/>
            <ac:spMk id="3" creationId="{00000000-0000-0000-0000-000000000000}"/>
          </ac:spMkLst>
        </pc:spChg>
        <pc:spChg chg="mod">
          <ac:chgData name="Paul Garrard" userId="4b373495e90c46ea" providerId="LiveId" clId="{91B10CCF-A9E0-4B5D-9321-BAA2EA7BFE5B}" dt="2024-01-01T16:13:09.803" v="14" actId="6549"/>
          <ac:spMkLst>
            <pc:docMk/>
            <pc:sldMk cId="4163474831" sldId="1320"/>
            <ac:spMk id="4" creationId="{00000000-0000-0000-0000-000000000000}"/>
          </ac:spMkLst>
        </pc:spChg>
        <pc:picChg chg="add del mod">
          <ac:chgData name="Paul Garrard" userId="4b373495e90c46ea" providerId="LiveId" clId="{91B10CCF-A9E0-4B5D-9321-BAA2EA7BFE5B}" dt="2024-01-14T13:24:18.843" v="357"/>
          <ac:picMkLst>
            <pc:docMk/>
            <pc:sldMk cId="4163474831" sldId="1320"/>
            <ac:picMk id="6" creationId="{21614E90-7749-EACA-B45A-A8BA23852CA3}"/>
          </ac:picMkLst>
        </pc:picChg>
        <pc:picChg chg="del">
          <ac:chgData name="Paul Garrard" userId="4b373495e90c46ea" providerId="LiveId" clId="{91B10CCF-A9E0-4B5D-9321-BAA2EA7BFE5B}" dt="2024-01-14T13:24:14.802" v="356"/>
          <ac:picMkLst>
            <pc:docMk/>
            <pc:sldMk cId="4163474831" sldId="1320"/>
            <ac:picMk id="7" creationId="{7580B20E-3955-D503-2E3F-F2F15FED47DC}"/>
          </ac:picMkLst>
        </pc:picChg>
        <pc:picChg chg="add del mod">
          <ac:chgData name="Paul Garrard" userId="4b373495e90c46ea" providerId="LiveId" clId="{91B10CCF-A9E0-4B5D-9321-BAA2EA7BFE5B}" dt="2024-01-14T13:25:12.056" v="359"/>
          <ac:picMkLst>
            <pc:docMk/>
            <pc:sldMk cId="4163474831" sldId="1320"/>
            <ac:picMk id="8" creationId="{C6D2D74B-2DDF-8B61-831D-8C68EA3CACCD}"/>
          </ac:picMkLst>
        </pc:picChg>
        <pc:picChg chg="add del mod">
          <ac:chgData name="Paul Garrard" userId="4b373495e90c46ea" providerId="LiveId" clId="{91B10CCF-A9E0-4B5D-9321-BAA2EA7BFE5B}" dt="2024-01-14T13:25:24.293" v="361"/>
          <ac:picMkLst>
            <pc:docMk/>
            <pc:sldMk cId="4163474831" sldId="1320"/>
            <ac:picMk id="9" creationId="{3B63573F-E5D9-245A-6059-C393A1164891}"/>
          </ac:picMkLst>
        </pc:picChg>
        <pc:picChg chg="add del mod">
          <ac:chgData name="Paul Garrard" userId="4b373495e90c46ea" providerId="LiveId" clId="{91B10CCF-A9E0-4B5D-9321-BAA2EA7BFE5B}" dt="2024-01-14T13:26:11.313" v="363"/>
          <ac:picMkLst>
            <pc:docMk/>
            <pc:sldMk cId="4163474831" sldId="1320"/>
            <ac:picMk id="10" creationId="{D99723ED-22F4-4BAF-A3BC-93024A7BB10D}"/>
          </ac:picMkLst>
        </pc:picChg>
        <pc:picChg chg="add del mod">
          <ac:chgData name="Paul Garrard" userId="4b373495e90c46ea" providerId="LiveId" clId="{91B10CCF-A9E0-4B5D-9321-BAA2EA7BFE5B}" dt="2024-01-14T13:26:45.259" v="365"/>
          <ac:picMkLst>
            <pc:docMk/>
            <pc:sldMk cId="4163474831" sldId="1320"/>
            <ac:picMk id="11" creationId="{34259A66-79B2-475D-3DF8-9B8E0910CB7A}"/>
          </ac:picMkLst>
        </pc:picChg>
        <pc:picChg chg="add del mod">
          <ac:chgData name="Paul Garrard" userId="4b373495e90c46ea" providerId="LiveId" clId="{91B10CCF-A9E0-4B5D-9321-BAA2EA7BFE5B}" dt="2024-01-14T13:26:57.316" v="367"/>
          <ac:picMkLst>
            <pc:docMk/>
            <pc:sldMk cId="4163474831" sldId="1320"/>
            <ac:picMk id="12" creationId="{8CAD57B1-FCF7-C4AB-FE69-D4D15EC92D96}"/>
          </ac:picMkLst>
        </pc:picChg>
        <pc:picChg chg="add del mod">
          <ac:chgData name="Paul Garrard" userId="4b373495e90c46ea" providerId="LiveId" clId="{91B10CCF-A9E0-4B5D-9321-BAA2EA7BFE5B}" dt="2024-01-14T13:27:12.910" v="369"/>
          <ac:picMkLst>
            <pc:docMk/>
            <pc:sldMk cId="4163474831" sldId="1320"/>
            <ac:picMk id="13" creationId="{2D7C4F8A-6DB9-CB3F-EB55-B9E8EAF43FCF}"/>
          </ac:picMkLst>
        </pc:picChg>
        <pc:picChg chg="add mod">
          <ac:chgData name="Paul Garrard" userId="4b373495e90c46ea" providerId="LiveId" clId="{91B10CCF-A9E0-4B5D-9321-BAA2EA7BFE5B}" dt="2024-01-14T13:28:25.867" v="370"/>
          <ac:picMkLst>
            <pc:docMk/>
            <pc:sldMk cId="4163474831" sldId="1320"/>
            <ac:picMk id="14" creationId="{DE3D49E8-58C8-EDB6-150C-494A5546438D}"/>
          </ac:picMkLst>
        </pc:picChg>
      </pc:sldChg>
      <pc:sldChg chg="addSp delSp modSp mod">
        <pc:chgData name="Paul Garrard" userId="4b373495e90c46ea" providerId="LiveId" clId="{91B10CCF-A9E0-4B5D-9321-BAA2EA7BFE5B}" dt="2024-01-14T13:19:29.112" v="348"/>
        <pc:sldMkLst>
          <pc:docMk/>
          <pc:sldMk cId="2411464050" sldId="1321"/>
        </pc:sldMkLst>
        <pc:spChg chg="mod">
          <ac:chgData name="Paul Garrard" userId="4b373495e90c46ea" providerId="LiveId" clId="{91B10CCF-A9E0-4B5D-9321-BAA2EA7BFE5B}" dt="2024-01-07T14:54:42.946" v="200" actId="6549"/>
          <ac:spMkLst>
            <pc:docMk/>
            <pc:sldMk cId="2411464050" sldId="1321"/>
            <ac:spMk id="3" creationId="{00000000-0000-0000-0000-000000000000}"/>
          </ac:spMkLst>
        </pc:spChg>
        <pc:picChg chg="add mod">
          <ac:chgData name="Paul Garrard" userId="4b373495e90c46ea" providerId="LiveId" clId="{91B10CCF-A9E0-4B5D-9321-BAA2EA7BFE5B}" dt="2024-01-14T13:19:29.112" v="348"/>
          <ac:picMkLst>
            <pc:docMk/>
            <pc:sldMk cId="2411464050" sldId="1321"/>
            <ac:picMk id="6" creationId="{60EC9C0C-2063-A208-492A-7E8855F18E39}"/>
          </ac:picMkLst>
        </pc:picChg>
        <pc:picChg chg="del">
          <ac:chgData name="Paul Garrard" userId="4b373495e90c46ea" providerId="LiveId" clId="{91B10CCF-A9E0-4B5D-9321-BAA2EA7BFE5B}" dt="2024-01-14T13:19:29.112" v="348"/>
          <ac:picMkLst>
            <pc:docMk/>
            <pc:sldMk cId="2411464050" sldId="1321"/>
            <ac:picMk id="7" creationId="{5E3AC640-84C1-AF71-3B42-91FAD83714E7}"/>
          </ac:picMkLst>
        </pc:picChg>
      </pc:sldChg>
      <pc:sldChg chg="addSp delSp modSp add modTransition modAnim">
        <pc:chgData name="Paul Garrard" userId="4b373495e90c46ea" providerId="LiveId" clId="{91B10CCF-A9E0-4B5D-9321-BAA2EA7BFE5B}" dt="2024-01-14T13:24:14.802" v="356"/>
        <pc:sldMkLst>
          <pc:docMk/>
          <pc:sldMk cId="291976159" sldId="1322"/>
        </pc:sldMkLst>
        <pc:picChg chg="add del mod">
          <ac:chgData name="Paul Garrard" userId="4b373495e90c46ea" providerId="LiveId" clId="{91B10CCF-A9E0-4B5D-9321-BAA2EA7BFE5B}" dt="2024-01-14T13:21:29.349" v="349"/>
          <ac:picMkLst>
            <pc:docMk/>
            <pc:sldMk cId="291976159" sldId="1322"/>
            <ac:picMk id="6" creationId="{EC0DDDB8-CD66-01D3-C007-E1B86D294DB8}"/>
          </ac:picMkLst>
        </pc:picChg>
        <pc:picChg chg="add del mod">
          <ac:chgData name="Paul Garrard" userId="4b373495e90c46ea" providerId="LiveId" clId="{91B10CCF-A9E0-4B5D-9321-BAA2EA7BFE5B}" dt="2024-01-14T13:21:52.386" v="351"/>
          <ac:picMkLst>
            <pc:docMk/>
            <pc:sldMk cId="291976159" sldId="1322"/>
            <ac:picMk id="7" creationId="{B488627B-B062-4CF8-9051-0261F379FB4F}"/>
          </ac:picMkLst>
        </pc:picChg>
        <pc:picChg chg="del">
          <ac:chgData name="Paul Garrard" userId="4b373495e90c46ea" providerId="LiveId" clId="{91B10CCF-A9E0-4B5D-9321-BAA2EA7BFE5B}" dt="2024-01-14T13:19:29.112" v="348"/>
          <ac:picMkLst>
            <pc:docMk/>
            <pc:sldMk cId="291976159" sldId="1322"/>
            <ac:picMk id="8" creationId="{5C1672D0-2B9B-AFD1-3543-296F75F361D8}"/>
          </ac:picMkLst>
        </pc:picChg>
        <pc:picChg chg="add del mod">
          <ac:chgData name="Paul Garrard" userId="4b373495e90c46ea" providerId="LiveId" clId="{91B10CCF-A9E0-4B5D-9321-BAA2EA7BFE5B}" dt="2024-01-14T13:22:21.200" v="353"/>
          <ac:picMkLst>
            <pc:docMk/>
            <pc:sldMk cId="291976159" sldId="1322"/>
            <ac:picMk id="9" creationId="{04B8C41B-387C-7F3F-F087-DAC513E80526}"/>
          </ac:picMkLst>
        </pc:picChg>
        <pc:picChg chg="add del mod">
          <ac:chgData name="Paul Garrard" userId="4b373495e90c46ea" providerId="LiveId" clId="{91B10CCF-A9E0-4B5D-9321-BAA2EA7BFE5B}" dt="2024-01-14T13:22:36.747" v="355"/>
          <ac:picMkLst>
            <pc:docMk/>
            <pc:sldMk cId="291976159" sldId="1322"/>
            <ac:picMk id="10" creationId="{FC26E445-B953-8294-8FED-3AA2BB53496C}"/>
          </ac:picMkLst>
        </pc:picChg>
        <pc:picChg chg="add mod">
          <ac:chgData name="Paul Garrard" userId="4b373495e90c46ea" providerId="LiveId" clId="{91B10CCF-A9E0-4B5D-9321-BAA2EA7BFE5B}" dt="2024-01-14T13:24:14.802" v="356"/>
          <ac:picMkLst>
            <pc:docMk/>
            <pc:sldMk cId="291976159" sldId="1322"/>
            <ac:picMk id="11" creationId="{6DFEB911-4322-A7E1-2D75-0B62FF630383}"/>
          </ac:picMkLst>
        </pc:picChg>
      </pc:sldChg>
      <pc:sldChg chg="addSp delSp modSp add mod modTransition modAnim">
        <pc:chgData name="Paul Garrard" userId="4b373495e90c46ea" providerId="LiveId" clId="{91B10CCF-A9E0-4B5D-9321-BAA2EA7BFE5B}" dt="2024-01-14T13:34:06.286" v="392"/>
        <pc:sldMkLst>
          <pc:docMk/>
          <pc:sldMk cId="1867458270" sldId="1323"/>
        </pc:sldMkLst>
        <pc:spChg chg="mod">
          <ac:chgData name="Paul Garrard" userId="4b373495e90c46ea" providerId="LiveId" clId="{91B10CCF-A9E0-4B5D-9321-BAA2EA7BFE5B}" dt="2024-01-14T13:28:42.311" v="378" actId="27636"/>
          <ac:spMkLst>
            <pc:docMk/>
            <pc:sldMk cId="1867458270" sldId="1323"/>
            <ac:spMk id="3" creationId="{00000000-0000-0000-0000-000000000000}"/>
          </ac:spMkLst>
        </pc:spChg>
        <pc:spChg chg="mod">
          <ac:chgData name="Paul Garrard" userId="4b373495e90c46ea" providerId="LiveId" clId="{91B10CCF-A9E0-4B5D-9321-BAA2EA7BFE5B}" dt="2024-01-07T14:58:18.517" v="345" actId="20577"/>
          <ac:spMkLst>
            <pc:docMk/>
            <pc:sldMk cId="1867458270" sldId="1323"/>
            <ac:spMk id="4" creationId="{00000000-0000-0000-0000-000000000000}"/>
          </ac:spMkLst>
        </pc:spChg>
        <pc:picChg chg="add del mod">
          <ac:chgData name="Paul Garrard" userId="4b373495e90c46ea" providerId="LiveId" clId="{91B10CCF-A9E0-4B5D-9321-BAA2EA7BFE5B}" dt="2024-01-14T13:28:55.114" v="379"/>
          <ac:picMkLst>
            <pc:docMk/>
            <pc:sldMk cId="1867458270" sldId="1323"/>
            <ac:picMk id="6" creationId="{7A18B5D8-E63D-26E4-9B28-8AA27DC41BAF}"/>
          </ac:picMkLst>
        </pc:picChg>
        <pc:picChg chg="del">
          <ac:chgData name="Paul Garrard" userId="4b373495e90c46ea" providerId="LiveId" clId="{91B10CCF-A9E0-4B5D-9321-BAA2EA7BFE5B}" dt="2024-01-14T13:28:25.867" v="370"/>
          <ac:picMkLst>
            <pc:docMk/>
            <pc:sldMk cId="1867458270" sldId="1323"/>
            <ac:picMk id="7" creationId="{7580B20E-3955-D503-2E3F-F2F15FED47DC}"/>
          </ac:picMkLst>
        </pc:picChg>
        <pc:picChg chg="add del mod">
          <ac:chgData name="Paul Garrard" userId="4b373495e90c46ea" providerId="LiveId" clId="{91B10CCF-A9E0-4B5D-9321-BAA2EA7BFE5B}" dt="2024-01-14T13:29:29.568" v="381"/>
          <ac:picMkLst>
            <pc:docMk/>
            <pc:sldMk cId="1867458270" sldId="1323"/>
            <ac:picMk id="8" creationId="{F6F766C8-661A-92A5-E1A0-C2CE83B63BB2}"/>
          </ac:picMkLst>
        </pc:picChg>
        <pc:picChg chg="add del mod">
          <ac:chgData name="Paul Garrard" userId="4b373495e90c46ea" providerId="LiveId" clId="{91B10CCF-A9E0-4B5D-9321-BAA2EA7BFE5B}" dt="2024-01-14T13:29:39.803" v="383"/>
          <ac:picMkLst>
            <pc:docMk/>
            <pc:sldMk cId="1867458270" sldId="1323"/>
            <ac:picMk id="9" creationId="{5D918C17-8523-75FB-6C2E-F40D84186472}"/>
          </ac:picMkLst>
        </pc:picChg>
        <pc:picChg chg="add del mod">
          <ac:chgData name="Paul Garrard" userId="4b373495e90c46ea" providerId="LiveId" clId="{91B10CCF-A9E0-4B5D-9321-BAA2EA7BFE5B}" dt="2024-01-14T13:29:53.647" v="385"/>
          <ac:picMkLst>
            <pc:docMk/>
            <pc:sldMk cId="1867458270" sldId="1323"/>
            <ac:picMk id="10" creationId="{B79DB18D-94C5-D8FA-5806-8BD799FE9332}"/>
          </ac:picMkLst>
        </pc:picChg>
        <pc:picChg chg="add del mod">
          <ac:chgData name="Paul Garrard" userId="4b373495e90c46ea" providerId="LiveId" clId="{91B10CCF-A9E0-4B5D-9321-BAA2EA7BFE5B}" dt="2024-01-14T13:30:44.665" v="387"/>
          <ac:picMkLst>
            <pc:docMk/>
            <pc:sldMk cId="1867458270" sldId="1323"/>
            <ac:picMk id="11" creationId="{FD3FFA11-C76B-E2F9-B8F1-B5A71223E3B5}"/>
          </ac:picMkLst>
        </pc:picChg>
        <pc:picChg chg="add del mod">
          <ac:chgData name="Paul Garrard" userId="4b373495e90c46ea" providerId="LiveId" clId="{91B10CCF-A9E0-4B5D-9321-BAA2EA7BFE5B}" dt="2024-01-14T13:32:12.970" v="389"/>
          <ac:picMkLst>
            <pc:docMk/>
            <pc:sldMk cId="1867458270" sldId="1323"/>
            <ac:picMk id="12" creationId="{1015AF12-05F4-94EB-1FBE-757891AF4A97}"/>
          </ac:picMkLst>
        </pc:picChg>
        <pc:picChg chg="add del mod">
          <ac:chgData name="Paul Garrard" userId="4b373495e90c46ea" providerId="LiveId" clId="{91B10CCF-A9E0-4B5D-9321-BAA2EA7BFE5B}" dt="2024-01-14T13:32:36.235" v="391"/>
          <ac:picMkLst>
            <pc:docMk/>
            <pc:sldMk cId="1867458270" sldId="1323"/>
            <ac:picMk id="13" creationId="{EFFF5475-E552-FB49-6F21-508174977560}"/>
          </ac:picMkLst>
        </pc:picChg>
        <pc:picChg chg="add mod">
          <ac:chgData name="Paul Garrard" userId="4b373495e90c46ea" providerId="LiveId" clId="{91B10CCF-A9E0-4B5D-9321-BAA2EA7BFE5B}" dt="2024-01-14T13:34:06.286" v="392"/>
          <ac:picMkLst>
            <pc:docMk/>
            <pc:sldMk cId="1867458270" sldId="1323"/>
            <ac:picMk id="14" creationId="{833D919E-6F4C-1016-B093-E89FDC5F17C7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E528B0D4-299C-4490-8909-FC62557F07A3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A7B3CB06-3673-4578-A183-C08B76EEAF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236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A22F6CEA-42F8-4E55-B5C7-B08C3343682F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0454DA63-6104-4069-8991-D015D03DAF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034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4DA63-6104-4069-8991-D015D03DAF3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240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4DA63-6104-4069-8991-D015D03DAF3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26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4DA63-6104-4069-8991-D015D03DAF3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5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4DA63-6104-4069-8991-D015D03DAF3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759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4DA63-6104-4069-8991-D015D03DAF3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696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4DA63-6104-4069-8991-D015D03DAF3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451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F413A-A373-4B06-BBBF-E479CDD2C13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942974" y="2113613"/>
            <a:ext cx="7271635" cy="131538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22829" y="62547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908861" y="6255702"/>
            <a:ext cx="2133600" cy="365125"/>
          </a:xfrm>
          <a:prstGeom prst="rect">
            <a:avLst/>
          </a:prstGeom>
        </p:spPr>
        <p:txBody>
          <a:bodyPr/>
          <a:lstStyle/>
          <a:p>
            <a:fld id="{D79F413A-A373-4B06-BBBF-E479CDD2C13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4" y="274638"/>
            <a:ext cx="7286625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22829" y="62547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908861" y="6255702"/>
            <a:ext cx="2133600" cy="365125"/>
          </a:xfrm>
          <a:prstGeom prst="rect">
            <a:avLst/>
          </a:prstGeom>
        </p:spPr>
        <p:txBody>
          <a:bodyPr/>
          <a:lstStyle/>
          <a:p>
            <a:fld id="{D79F413A-A373-4B06-BBBF-E479CDD2C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F413A-A373-4B06-BBBF-E479CDD2C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4347149"/>
            <a:ext cx="7166703" cy="11242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2863121"/>
            <a:ext cx="7166705" cy="1154243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F413A-A373-4B06-BBBF-E479CDD2C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4262" y="1723869"/>
            <a:ext cx="3297836" cy="4287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753849"/>
            <a:ext cx="3416507" cy="427219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F413A-A373-4B06-BBBF-E479CDD2C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9251" y="1828800"/>
            <a:ext cx="3328155" cy="61589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4261" y="2593297"/>
            <a:ext cx="3327817" cy="34027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0015" y="1804936"/>
            <a:ext cx="341968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593298"/>
            <a:ext cx="3419682" cy="34027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F413A-A373-4B06-BBBF-E479CDD2C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F413A-A373-4B06-BBBF-E479CDD2C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F413A-A373-4B06-BBBF-E479CDD2C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723869"/>
            <a:ext cx="4519639" cy="416726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262" y="1723869"/>
            <a:ext cx="2293495" cy="41522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F413A-A373-4B06-BBBF-E479CDD2C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76701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52379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F413A-A373-4B06-BBBF-E479CDD2C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NUL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942975" cy="1600200"/>
          </a:xfrm>
          <a:prstGeom prst="rect">
            <a:avLst/>
          </a:prstGeom>
          <a:solidFill>
            <a:srgbClr val="F3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5965371"/>
            <a:ext cx="942975" cy="892629"/>
          </a:xfrm>
          <a:prstGeom prst="rect">
            <a:avLst/>
          </a:prstGeom>
          <a:solidFill>
            <a:srgbClr val="D1D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2974" y="274638"/>
            <a:ext cx="7286625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1593326"/>
            <a:ext cx="7286625" cy="44958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22829" y="62547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08861" y="625570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F413A-A373-4B06-BBBF-E479CDD2C13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logo_Bolxes.pn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0" y="408667"/>
            <a:ext cx="788585" cy="81915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1419225"/>
            <a:ext cx="942975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942975" y="1419225"/>
            <a:ext cx="7286625" cy="180975"/>
          </a:xfrm>
          <a:prstGeom prst="rect">
            <a:avLst/>
          </a:prstGeom>
          <a:solidFill>
            <a:srgbClr val="D1D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8229601" y="0"/>
            <a:ext cx="914400" cy="1419225"/>
          </a:xfrm>
          <a:prstGeom prst="rect">
            <a:avLst/>
          </a:prstGeom>
          <a:solidFill>
            <a:srgbClr val="768F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8229600" y="1419225"/>
            <a:ext cx="914400" cy="182880"/>
          </a:xfrm>
          <a:prstGeom prst="rect">
            <a:avLst/>
          </a:prstGeom>
          <a:solidFill>
            <a:srgbClr val="F3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1600200"/>
            <a:ext cx="942975" cy="4486275"/>
          </a:xfrm>
          <a:prstGeom prst="rect">
            <a:avLst/>
          </a:prstGeom>
          <a:solidFill>
            <a:srgbClr val="768F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8229600" y="6096000"/>
            <a:ext cx="914401" cy="762000"/>
          </a:xfrm>
          <a:prstGeom prst="rect">
            <a:avLst/>
          </a:prstGeom>
          <a:solidFill>
            <a:srgbClr val="D1D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942974" y="1600200"/>
            <a:ext cx="7287768" cy="4491507"/>
          </a:xfrm>
          <a:prstGeom prst="rect">
            <a:avLst/>
          </a:prstGeom>
          <a:solidFill>
            <a:srgbClr val="F3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B6292"/>
              </a:solidFill>
              <a:latin typeface="Georgia" pitchFamily="18" charset="0"/>
            </a:endParaRP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0" y="6089820"/>
            <a:ext cx="9144000" cy="0"/>
          </a:xfrm>
          <a:prstGeom prst="line">
            <a:avLst/>
          </a:prstGeom>
          <a:ln>
            <a:solidFill>
              <a:srgbClr val="CFA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0" y="1597240"/>
            <a:ext cx="9144000" cy="0"/>
          </a:xfrm>
          <a:prstGeom prst="line">
            <a:avLst/>
          </a:prstGeom>
          <a:ln>
            <a:solidFill>
              <a:srgbClr val="CFA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rgbClr val="0B6292"/>
          </a:solidFill>
          <a:latin typeface="Georgia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B6292"/>
          </a:solidFill>
          <a:latin typeface="Georgia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Georgia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Georgia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50000"/>
              <a:lumOff val="50000"/>
            </a:schemeClr>
          </a:solidFill>
          <a:latin typeface="Georgia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50000"/>
              <a:lumOff val="50000"/>
            </a:schemeClr>
          </a:solidFill>
          <a:latin typeface="Georg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965371"/>
            <a:ext cx="942975" cy="892629"/>
          </a:xfrm>
          <a:prstGeom prst="rect">
            <a:avLst/>
          </a:prstGeom>
          <a:solidFill>
            <a:srgbClr val="D1D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1593326"/>
            <a:ext cx="7286625" cy="44958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419225"/>
            <a:ext cx="942975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942975" y="1419225"/>
            <a:ext cx="7286625" cy="180975"/>
          </a:xfrm>
          <a:prstGeom prst="rect">
            <a:avLst/>
          </a:prstGeom>
          <a:solidFill>
            <a:srgbClr val="D1D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8229601" y="0"/>
            <a:ext cx="914400" cy="1419225"/>
          </a:xfrm>
          <a:prstGeom prst="rect">
            <a:avLst/>
          </a:prstGeom>
          <a:solidFill>
            <a:srgbClr val="768F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8229600" y="1419225"/>
            <a:ext cx="914400" cy="182880"/>
          </a:xfrm>
          <a:prstGeom prst="rect">
            <a:avLst/>
          </a:prstGeom>
          <a:solidFill>
            <a:srgbClr val="F3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0" y="1417320"/>
            <a:ext cx="942975" cy="182880"/>
          </a:xfrm>
          <a:prstGeom prst="rect">
            <a:avLst/>
          </a:prstGeom>
          <a:solidFill>
            <a:srgbClr val="F3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1600200"/>
            <a:ext cx="942975" cy="4486275"/>
          </a:xfrm>
          <a:prstGeom prst="rect">
            <a:avLst/>
          </a:prstGeom>
          <a:solidFill>
            <a:srgbClr val="768F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8229600" y="6096000"/>
            <a:ext cx="914401" cy="762000"/>
          </a:xfrm>
          <a:prstGeom prst="rect">
            <a:avLst/>
          </a:prstGeom>
          <a:solidFill>
            <a:srgbClr val="D1D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942974" y="1600200"/>
            <a:ext cx="7287768" cy="4491507"/>
          </a:xfrm>
          <a:prstGeom prst="rect">
            <a:avLst/>
          </a:prstGeom>
          <a:solidFill>
            <a:srgbClr val="F3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B6292"/>
              </a:solidFill>
              <a:latin typeface="Georgia" pitchFamily="18" charset="0"/>
            </a:endParaRP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0" y="6089820"/>
            <a:ext cx="9144000" cy="0"/>
          </a:xfrm>
          <a:prstGeom prst="line">
            <a:avLst/>
          </a:prstGeom>
          <a:ln>
            <a:solidFill>
              <a:srgbClr val="CFA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0" y="1597240"/>
            <a:ext cx="9144000" cy="0"/>
          </a:xfrm>
          <a:prstGeom prst="line">
            <a:avLst/>
          </a:prstGeom>
          <a:ln>
            <a:solidFill>
              <a:srgbClr val="CFA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 userDrawn="1"/>
        </p:nvSpPr>
        <p:spPr>
          <a:xfrm>
            <a:off x="0" y="0"/>
            <a:ext cx="942975" cy="1434059"/>
          </a:xfrm>
          <a:prstGeom prst="rect">
            <a:avLst/>
          </a:prstGeom>
          <a:solidFill>
            <a:srgbClr val="D1D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rgbClr val="0B6292"/>
          </a:solidFill>
          <a:latin typeface="Georgia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B6292"/>
          </a:solidFill>
          <a:latin typeface="Georgia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Georgia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Georgia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50000"/>
              <a:lumOff val="50000"/>
            </a:schemeClr>
          </a:solidFill>
          <a:latin typeface="Georgia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50000"/>
              <a:lumOff val="50000"/>
            </a:schemeClr>
          </a:solidFill>
          <a:latin typeface="Georg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965371"/>
            <a:ext cx="942975" cy="892629"/>
          </a:xfrm>
          <a:prstGeom prst="rect">
            <a:avLst/>
          </a:prstGeom>
          <a:solidFill>
            <a:srgbClr val="D1D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1593326"/>
            <a:ext cx="7286625" cy="44958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419225"/>
            <a:ext cx="942975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942975" y="1419225"/>
            <a:ext cx="7286625" cy="180975"/>
          </a:xfrm>
          <a:prstGeom prst="rect">
            <a:avLst/>
          </a:prstGeom>
          <a:solidFill>
            <a:srgbClr val="D1D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8229601" y="0"/>
            <a:ext cx="914400" cy="1419225"/>
          </a:xfrm>
          <a:prstGeom prst="rect">
            <a:avLst/>
          </a:prstGeom>
          <a:solidFill>
            <a:srgbClr val="768F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8229600" y="1419225"/>
            <a:ext cx="914400" cy="182880"/>
          </a:xfrm>
          <a:prstGeom prst="rect">
            <a:avLst/>
          </a:prstGeom>
          <a:solidFill>
            <a:srgbClr val="F3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1417320"/>
            <a:ext cx="942975" cy="182880"/>
          </a:xfrm>
          <a:prstGeom prst="rect">
            <a:avLst/>
          </a:prstGeom>
          <a:solidFill>
            <a:srgbClr val="F3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1600200"/>
            <a:ext cx="942975" cy="4486275"/>
          </a:xfrm>
          <a:prstGeom prst="rect">
            <a:avLst/>
          </a:prstGeom>
          <a:solidFill>
            <a:srgbClr val="768F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8229600" y="6096000"/>
            <a:ext cx="914401" cy="762000"/>
          </a:xfrm>
          <a:prstGeom prst="rect">
            <a:avLst/>
          </a:prstGeom>
          <a:solidFill>
            <a:srgbClr val="D1D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942974" y="1600200"/>
            <a:ext cx="7287768" cy="4491507"/>
          </a:xfrm>
          <a:prstGeom prst="rect">
            <a:avLst/>
          </a:prstGeom>
          <a:solidFill>
            <a:srgbClr val="F3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 dirty="0">
              <a:solidFill>
                <a:srgbClr val="0B6292"/>
              </a:solidFill>
              <a:latin typeface="Georgia" pitchFamily="18" charset="0"/>
              <a:ea typeface="+mn-ea"/>
              <a:cs typeface="+mn-cs"/>
            </a:endParaRP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0" y="6089820"/>
            <a:ext cx="9144000" cy="0"/>
          </a:xfrm>
          <a:prstGeom prst="line">
            <a:avLst/>
          </a:prstGeom>
          <a:ln>
            <a:solidFill>
              <a:srgbClr val="CFA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0" y="1597240"/>
            <a:ext cx="9144000" cy="0"/>
          </a:xfrm>
          <a:prstGeom prst="line">
            <a:avLst/>
          </a:prstGeom>
          <a:ln>
            <a:solidFill>
              <a:srgbClr val="CFA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 userDrawn="1"/>
        </p:nvSpPr>
        <p:spPr>
          <a:xfrm>
            <a:off x="0" y="0"/>
            <a:ext cx="942975" cy="1434059"/>
          </a:xfrm>
          <a:prstGeom prst="rect">
            <a:avLst/>
          </a:prstGeom>
          <a:solidFill>
            <a:srgbClr val="D1D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rgbClr val="0B6292"/>
          </a:solidFill>
          <a:latin typeface="Georgia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B6292"/>
          </a:solidFill>
          <a:latin typeface="Georgia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Georgia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Georgia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50000"/>
              <a:lumOff val="50000"/>
            </a:schemeClr>
          </a:solidFill>
          <a:latin typeface="Georgia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50000"/>
              <a:lumOff val="50000"/>
            </a:schemeClr>
          </a:solidFill>
          <a:latin typeface="Georg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eg"/><Relationship Id="rId5" Type="http://schemas.openxmlformats.org/officeDocument/2006/relationships/hyperlink" Target="http://www.pgpresents.com/" TargetMode="Externa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hyperlink" Target="http://www.studentaid.gov/" TargetMode="External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hyperlink" Target="http://www.studentaid.gov/" TargetMode="External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hyperlink" Target="http://www.pgpresents.com/" TargetMode="External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9369" y="276750"/>
            <a:ext cx="7305261" cy="1470025"/>
          </a:xfrm>
        </p:spPr>
        <p:txBody>
          <a:bodyPr/>
          <a:lstStyle/>
          <a:p>
            <a:r>
              <a:rPr lang="en-US" sz="5400" dirty="0">
                <a:solidFill>
                  <a:schemeClr val="tx1"/>
                </a:solidFill>
              </a:rPr>
              <a:t>Module 6</a:t>
            </a:r>
            <a:br>
              <a:rPr lang="en-US" sz="5400" dirty="0">
                <a:solidFill>
                  <a:schemeClr val="tx1"/>
                </a:solidFill>
              </a:rPr>
            </a:br>
            <a:br>
              <a:rPr lang="en-US" sz="6000" dirty="0"/>
            </a:br>
            <a:r>
              <a:rPr lang="en-US" sz="4800" dirty="0">
                <a:solidFill>
                  <a:schemeClr val="tx1"/>
                </a:solidFill>
              </a:rPr>
              <a:t>Second Question: Who? </a:t>
            </a:r>
            <a:br>
              <a:rPr lang="en-US" sz="54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Working with Loan Servicers</a:t>
            </a:r>
            <a:br>
              <a:rPr lang="en-US" sz="4000" dirty="0">
                <a:solidFill>
                  <a:schemeClr val="tx1"/>
                </a:solidFill>
              </a:rPr>
            </a:br>
            <a:br>
              <a:rPr lang="en-US" sz="4000" dirty="0"/>
            </a:br>
            <a:br>
              <a:rPr lang="en-US" dirty="0">
                <a:solidFill>
                  <a:schemeClr val="tx1"/>
                </a:solidFill>
              </a:rPr>
            </a:br>
            <a:br>
              <a:rPr lang="en-US" sz="3200" dirty="0"/>
            </a:br>
            <a:r>
              <a:rPr lang="en-US" sz="3200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6380" y="4557523"/>
            <a:ext cx="7328848" cy="2091244"/>
          </a:xfrm>
        </p:spPr>
        <p:txBody>
          <a:bodyPr>
            <a:noAutofit/>
          </a:bodyPr>
          <a:lstStyle/>
          <a:p>
            <a:pPr algn="l"/>
            <a:r>
              <a:rPr lang="en-US" sz="1600" dirty="0">
                <a:solidFill>
                  <a:schemeClr val="tx1"/>
                </a:solidFill>
              </a:rPr>
              <a:t>Paul S. Garrard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</a:rPr>
              <a:t>Founder and President, </a:t>
            </a:r>
            <a:r>
              <a:rPr lang="en-US" sz="1600" dirty="0" err="1">
                <a:solidFill>
                  <a:schemeClr val="tx1"/>
                </a:solidFill>
              </a:rPr>
              <a:t>PGPresents</a:t>
            </a:r>
            <a:r>
              <a:rPr lang="en-US" sz="1600" dirty="0">
                <a:solidFill>
                  <a:schemeClr val="tx1"/>
                </a:solidFill>
              </a:rPr>
              <a:t>, LLC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</a:rPr>
              <a:t>Independent Student Loan Consulting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</a:rPr>
              <a:t>Spring 2024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  <a:hlinkClick r:id="rId5"/>
              </a:rPr>
              <a:t>www.PGPresents.com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53308" y="6283642"/>
            <a:ext cx="4290465" cy="365125"/>
          </a:xfrm>
        </p:spPr>
        <p:txBody>
          <a:bodyPr/>
          <a:lstStyle/>
          <a:p>
            <a:r>
              <a:rPr lang="en-US" sz="1400" dirty="0">
                <a:latin typeface="Georgia" pitchFamily="18" charset="0"/>
              </a:rPr>
              <a:t>2024 </a:t>
            </a:r>
            <a:r>
              <a:rPr lang="en-US" sz="1400" dirty="0" err="1">
                <a:latin typeface="Georgia" pitchFamily="18" charset="0"/>
              </a:rPr>
              <a:t>PGPresents</a:t>
            </a:r>
            <a:r>
              <a:rPr lang="en-US" sz="1400" dirty="0">
                <a:latin typeface="Georgia" pitchFamily="18" charset="0"/>
              </a:rPr>
              <a:t>, LLC - All Rights Reserved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2C51C0-958E-4656-8FAF-878E91889C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87780" y="4136563"/>
            <a:ext cx="2091245" cy="1568434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13DDAC2-A81C-BADE-6906-4C58B02F8D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187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51"/>
    </mc:Choice>
    <mc:Fallback>
      <p:transition spd="slow" advTm="20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415" y="254760"/>
            <a:ext cx="7318307" cy="1143000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chemeClr val="tx1"/>
                </a:solidFill>
              </a:rPr>
              <a:t>Loan servicers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1415" y="1629847"/>
            <a:ext cx="7361170" cy="44958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Third parties contracted by your lender* to handle repayment correspondence with borrowers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Loan servicer listed at </a:t>
            </a:r>
            <a:r>
              <a:rPr lang="en-US" sz="1800" dirty="0">
                <a:solidFill>
                  <a:schemeClr val="tx1"/>
                </a:solidFill>
                <a:hlinkClick r:id="rId6"/>
              </a:rPr>
              <a:t>StudentAid.gov</a:t>
            </a:r>
            <a:r>
              <a:rPr lang="en-US" sz="1800" dirty="0">
                <a:solidFill>
                  <a:schemeClr val="tx1"/>
                </a:solidFill>
              </a:rPr>
              <a:t> (see your “dashboard”)</a:t>
            </a:r>
          </a:p>
          <a:p>
            <a:r>
              <a:rPr lang="en-US" sz="2400" dirty="0">
                <a:solidFill>
                  <a:srgbClr val="FF0000"/>
                </a:solidFill>
              </a:rPr>
              <a:t>You should have one servicer for all Direct Loans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They usually offer combined (single) billing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For many, this negates the need to consolidate</a:t>
            </a:r>
          </a:p>
          <a:p>
            <a:r>
              <a:rPr lang="en-US" sz="2400" dirty="0">
                <a:solidFill>
                  <a:schemeClr val="tx1"/>
                </a:solidFill>
              </a:rPr>
              <a:t>Loans may be transferred to another loan servicer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Terms and conditions do not change when this happens</a:t>
            </a:r>
          </a:p>
          <a:p>
            <a:r>
              <a:rPr lang="en-US" sz="2400" dirty="0">
                <a:solidFill>
                  <a:schemeClr val="tx1"/>
                </a:solidFill>
              </a:rPr>
              <a:t>MOHELA** is currently the designated loan servicer for borrowers interested in PSLF</a:t>
            </a:r>
            <a:endParaRPr lang="en-US" sz="1800" dirty="0">
              <a:solidFill>
                <a:srgbClr val="FF0000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rgbClr val="FF0000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123122" y="6154321"/>
            <a:ext cx="7361170" cy="365125"/>
          </a:xfrm>
        </p:spPr>
        <p:txBody>
          <a:bodyPr/>
          <a:lstStyle/>
          <a:p>
            <a:pPr algn="l"/>
            <a:r>
              <a:rPr lang="en-US" sz="1400" dirty="0">
                <a:solidFill>
                  <a:schemeClr val="tx1"/>
                </a:solidFill>
                <a:latin typeface="Georgia" panose="02040502050405020303" pitchFamily="18" charset="0"/>
              </a:rPr>
              <a:t>*     U.S. Department of Education for federal Direct Loans                                                            **   Missouri Higher Education Loan Authority</a:t>
            </a:r>
          </a:p>
        </p:txBody>
      </p:sp>
      <p:sp>
        <p:nvSpPr>
          <p:cNvPr id="5" name="Rectangle 4"/>
          <p:cNvSpPr/>
          <p:nvPr/>
        </p:nvSpPr>
        <p:spPr>
          <a:xfrm>
            <a:off x="1123122" y="6211669"/>
            <a:ext cx="7086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0EC9C0C-2063-A208-492A-7E8855F18E3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1464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370"/>
    </mc:Choice>
    <mc:Fallback>
      <p:transition spd="slow" advTm="113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415" y="254760"/>
            <a:ext cx="7318307" cy="1143000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chemeClr val="tx1"/>
                </a:solidFill>
              </a:rPr>
              <a:t>Payment application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1557" y="1542477"/>
            <a:ext cx="7269730" cy="44958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One payment applied proportionately against all loans based on current balance and interest rate*</a:t>
            </a:r>
          </a:p>
          <a:p>
            <a:r>
              <a:rPr lang="en-US" sz="2800" dirty="0">
                <a:solidFill>
                  <a:srgbClr val="FF0000"/>
                </a:solidFill>
              </a:rPr>
              <a:t>Voluntary</a:t>
            </a:r>
            <a:r>
              <a:rPr lang="en-US" sz="2800" dirty="0">
                <a:solidFill>
                  <a:schemeClr val="tx1"/>
                </a:solidFill>
              </a:rPr>
              <a:t> or </a:t>
            </a:r>
            <a:r>
              <a:rPr lang="en-US" sz="2800" dirty="0">
                <a:solidFill>
                  <a:srgbClr val="FF0000"/>
                </a:solidFill>
              </a:rPr>
              <a:t>additional</a:t>
            </a:r>
            <a:r>
              <a:rPr lang="en-US" sz="2800" dirty="0">
                <a:solidFill>
                  <a:schemeClr val="tx1"/>
                </a:solidFill>
              </a:rPr>
              <a:t> payments may be applied against loan of your choice**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Post against loan with highest rate or pick off smaller balance loans</a:t>
            </a:r>
          </a:p>
          <a:p>
            <a:r>
              <a:rPr lang="en-US" sz="2800" dirty="0">
                <a:solidFill>
                  <a:schemeClr val="tx1"/>
                </a:solidFill>
              </a:rPr>
              <a:t>No penalty for early repayment</a:t>
            </a:r>
          </a:p>
          <a:p>
            <a:r>
              <a:rPr lang="en-US" sz="2800" dirty="0">
                <a:solidFill>
                  <a:schemeClr val="tx1"/>
                </a:solidFill>
              </a:rPr>
              <a:t>Payments applied to interest first before principal</a:t>
            </a:r>
          </a:p>
          <a:p>
            <a:endParaRPr lang="en-US" sz="2800" dirty="0">
              <a:solidFill>
                <a:srgbClr val="FF0000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123122" y="6225235"/>
            <a:ext cx="6484309" cy="365125"/>
          </a:xfrm>
        </p:spPr>
        <p:txBody>
          <a:bodyPr/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200" dirty="0">
                <a:solidFill>
                  <a:schemeClr val="tx1"/>
                </a:solidFill>
                <a:latin typeface="Georgia" panose="02040502050405020303" pitchFamily="18" charset="0"/>
              </a:rPr>
              <a:t>*    Loan servicers offer what is called combined or single billing                                                      **   Work with loan servicer, they can show yo</a:t>
            </a:r>
            <a:r>
              <a:rPr lang="en-US" sz="1200" dirty="0">
                <a:latin typeface="Georgia" panose="02040502050405020303" pitchFamily="18" charset="0"/>
              </a:rPr>
              <a:t>u how to do this (often a dropdown menu)</a:t>
            </a:r>
            <a:endParaRPr lang="en-US" sz="12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23122" y="6211669"/>
            <a:ext cx="7086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592A86A-8201-5B74-745E-D5BBDE1066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5171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642"/>
    </mc:Choice>
    <mc:Fallback>
      <p:transition spd="slow" advTm="73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>
                <a:solidFill>
                  <a:schemeClr val="tx1"/>
                </a:solidFill>
              </a:rPr>
              <a:t>Federal interest rates*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942974" y="1563626"/>
          <a:ext cx="7286625" cy="405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9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1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6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Georgia" panose="02040502050405020303" pitchFamily="18" charset="0"/>
                        </a:rPr>
                        <a:t>Academic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Georgia" panose="02040502050405020303" pitchFamily="18" charset="0"/>
                        </a:rPr>
                        <a:t>Direct Unsub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Georgia" panose="02040502050405020303" pitchFamily="18" charset="0"/>
                        </a:rPr>
                        <a:t>Direct (Grad)  PLUS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2023.2024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7.05%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8.05%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9728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2022.2023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6.54%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7.54%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4099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2021.2022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5.28%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6.28%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1605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2020.2021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4.30%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5.30%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5666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2019.2020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6.08%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7.08%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7179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2018.2019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6.59%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7.59%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016000" y="4970462"/>
            <a:ext cx="72135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16000" y="6135626"/>
            <a:ext cx="72135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Georgia" panose="02040502050405020303" pitchFamily="18" charset="0"/>
              </a:rPr>
              <a:t>*  Maximum rates 9.5% and 10.5% on Direct Unsub and Direct PLUS respectively</a:t>
            </a:r>
            <a:endParaRPr lang="en-US" sz="14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DFEB911-4322-A7E1-2D75-0B62FF6303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76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232"/>
    </mc:Choice>
    <mc:Fallback>
      <p:transition spd="slow" advTm="51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415" y="254760"/>
            <a:ext cx="7318307" cy="1143000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Working with servicers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855" y="1715869"/>
            <a:ext cx="7269730" cy="44958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Document all calls, always noting who you speak with, date and time of your call, and information provided</a:t>
            </a:r>
          </a:p>
          <a:p>
            <a:r>
              <a:rPr lang="en-US" sz="2800" dirty="0">
                <a:solidFill>
                  <a:srgbClr val="FF0000"/>
                </a:solidFill>
              </a:rPr>
              <a:t>Have loan portfolio online when you call </a:t>
            </a:r>
          </a:p>
          <a:p>
            <a:r>
              <a:rPr lang="en-US" sz="2800" dirty="0">
                <a:solidFill>
                  <a:schemeClr val="tx1"/>
                </a:solidFill>
              </a:rPr>
              <a:t>Should something not sound right, respectfully ask to speak with supervisor for clarification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60501" y="6265800"/>
            <a:ext cx="7622998" cy="365125"/>
          </a:xfrm>
        </p:spPr>
        <p:txBody>
          <a:bodyPr/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       </a:t>
            </a:r>
            <a:endParaRPr lang="en-US" sz="14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23122" y="6211669"/>
            <a:ext cx="7086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DE3D49E8-58C8-EDB6-150C-494A554643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3474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373"/>
    </mc:Choice>
    <mc:Fallback>
      <p:transition spd="slow" advTm="42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415" y="254760"/>
            <a:ext cx="7318307" cy="1143000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Working with servicers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3769" y="1604390"/>
            <a:ext cx="7269730" cy="44958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Set up electronic file for all correspondence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Set up loan servicer as safe sender 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Check your TRASH and JUNK folders regularly</a:t>
            </a:r>
          </a:p>
          <a:p>
            <a:r>
              <a:rPr lang="en-US" sz="2800" dirty="0">
                <a:solidFill>
                  <a:srgbClr val="FF0000"/>
                </a:solidFill>
              </a:rPr>
              <a:t>Pay special attention to links in emails</a:t>
            </a:r>
          </a:p>
          <a:p>
            <a:r>
              <a:rPr lang="en-US" sz="2800" dirty="0">
                <a:solidFill>
                  <a:schemeClr val="tx1"/>
                </a:solidFill>
              </a:rPr>
              <a:t>Semantics are important*</a:t>
            </a:r>
          </a:p>
          <a:p>
            <a:r>
              <a:rPr lang="en-US" sz="2800" dirty="0">
                <a:solidFill>
                  <a:schemeClr val="tx1"/>
                </a:solidFill>
              </a:rPr>
              <a:t>Loan servicers often link to </a:t>
            </a:r>
            <a:r>
              <a:rPr lang="en-US" sz="2800" dirty="0">
                <a:solidFill>
                  <a:schemeClr val="tx1"/>
                </a:solidFill>
                <a:hlinkClick r:id="rId6"/>
              </a:rPr>
              <a:t>StudentAid.gov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60501" y="6265800"/>
            <a:ext cx="7622998" cy="365125"/>
          </a:xfrm>
        </p:spPr>
        <p:txBody>
          <a:bodyPr/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       </a:t>
            </a:r>
            <a:r>
              <a:rPr lang="en-US" sz="1200" dirty="0">
                <a:solidFill>
                  <a:schemeClr val="tx1"/>
                </a:solidFill>
                <a:latin typeface="Georgia" panose="02040502050405020303" pitchFamily="18" charset="0"/>
              </a:rPr>
              <a:t>*   For example, know which repayment plan you are in or want, and be sure to call it by that name </a:t>
            </a:r>
          </a:p>
        </p:txBody>
      </p:sp>
      <p:sp>
        <p:nvSpPr>
          <p:cNvPr id="5" name="Rectangle 4"/>
          <p:cNvSpPr/>
          <p:nvPr/>
        </p:nvSpPr>
        <p:spPr>
          <a:xfrm>
            <a:off x="1123122" y="6211669"/>
            <a:ext cx="7086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833D919E-6F4C-1016-B093-E89FDC5F17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7458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681"/>
    </mc:Choice>
    <mc:Fallback>
      <p:transition spd="slow" advTm="81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9369" y="0"/>
            <a:ext cx="7305261" cy="1470025"/>
          </a:xfrm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br>
              <a:rPr lang="en-US" sz="6000" dirty="0"/>
            </a:br>
            <a:r>
              <a:rPr lang="en-US" sz="4800" dirty="0">
                <a:solidFill>
                  <a:schemeClr val="tx1"/>
                </a:solidFill>
              </a:rPr>
              <a:t>END OF MODULE 6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3615" y="4766756"/>
            <a:ext cx="7328848" cy="2091244"/>
          </a:xfrm>
        </p:spPr>
        <p:txBody>
          <a:bodyPr>
            <a:noAutofit/>
          </a:bodyPr>
          <a:lstStyle/>
          <a:p>
            <a:pPr algn="l"/>
            <a:r>
              <a:rPr lang="en-US" sz="1800" dirty="0" err="1">
                <a:solidFill>
                  <a:schemeClr val="tx1"/>
                </a:solidFill>
              </a:rPr>
              <a:t>PGPresents</a:t>
            </a:r>
            <a:r>
              <a:rPr lang="en-US" sz="1800" dirty="0">
                <a:solidFill>
                  <a:schemeClr val="tx1"/>
                </a:solidFill>
              </a:rPr>
              <a:t>, LLC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</a:rPr>
              <a:t>Independent Student Loan Consulting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  <a:hlinkClick r:id="rId5"/>
              </a:rPr>
              <a:t>www.PGPresents.com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22828" y="6254750"/>
            <a:ext cx="4290465" cy="365125"/>
          </a:xfrm>
        </p:spPr>
        <p:txBody>
          <a:bodyPr/>
          <a:lstStyle/>
          <a:p>
            <a:r>
              <a:rPr lang="en-US" sz="1400" dirty="0">
                <a:latin typeface="Georgia" pitchFamily="18" charset="0"/>
              </a:rPr>
              <a:t>2024 PGPresents, LLC - All Rights Reserved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165" y="3725203"/>
            <a:ext cx="2006698" cy="267559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7480659-014F-CE7F-08A1-21D26510EE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15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7"/>
    </mc:Choice>
    <mc:Fallback>
      <p:transition spd="slow" advTm="3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theme1.xml><?xml version="1.0" encoding="utf-8"?>
<a:theme xmlns:a="http://schemas.openxmlformats.org/drawingml/2006/main" name="PPPresents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PPPresents Theme No 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PPPresents Theme No 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10506</TotalTime>
  <Words>441</Words>
  <Application>Microsoft Office PowerPoint</Application>
  <PresentationFormat>On-screen Show (4:3)</PresentationFormat>
  <Paragraphs>72</Paragraphs>
  <Slides>7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Georgia</vt:lpstr>
      <vt:lpstr>PPPresents Theme</vt:lpstr>
      <vt:lpstr>2_PPPresents Theme No Logo</vt:lpstr>
      <vt:lpstr>3_PPPresents Theme No Logo</vt:lpstr>
      <vt:lpstr>Module 6  Second Question: Who?  Working with Loan Servicers     </vt:lpstr>
      <vt:lpstr>Loan servicers</vt:lpstr>
      <vt:lpstr>Payment application</vt:lpstr>
      <vt:lpstr>Federal interest rates*</vt:lpstr>
      <vt:lpstr>Working with servicers</vt:lpstr>
      <vt:lpstr>Working with servicers</vt:lpstr>
      <vt:lpstr>   END OF MODULE 6</vt:lpstr>
    </vt:vector>
  </TitlesOfParts>
  <Company>west end video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janette</dc:creator>
  <cp:lastModifiedBy>Paul Garrard</cp:lastModifiedBy>
  <cp:revision>1395</cp:revision>
  <cp:lastPrinted>2017-09-03T21:39:25Z</cp:lastPrinted>
  <dcterms:created xsi:type="dcterms:W3CDTF">2008-10-02T18:27:32Z</dcterms:created>
  <dcterms:modified xsi:type="dcterms:W3CDTF">2024-01-14T13:34:13Z</dcterms:modified>
</cp:coreProperties>
</file>