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notesMasterIdLst>
    <p:notesMasterId r:id="rId8"/>
  </p:notesMasterIdLst>
  <p:handoutMasterIdLst>
    <p:handoutMasterId r:id="rId9"/>
  </p:handoutMasterIdLst>
  <p:sldIdLst>
    <p:sldId id="1048" r:id="rId4"/>
    <p:sldId id="1476" r:id="rId5"/>
    <p:sldId id="1477" r:id="rId6"/>
    <p:sldId id="1049" r:id="rId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292"/>
    <a:srgbClr val="B85808"/>
    <a:srgbClr val="768FA1"/>
    <a:srgbClr val="F3F5F6"/>
    <a:srgbClr val="E9EDEF"/>
    <a:srgbClr val="CFA69A"/>
    <a:srgbClr val="E2E7EA"/>
    <a:srgbClr val="D1D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08" y="53"/>
      </p:cViewPr>
      <p:guideLst>
        <p:guide orient="horz" pos="2160"/>
        <p:guide pos="5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arrard" userId="4b373495e90c46ea" providerId="LiveId" clId="{36AF528F-FAF9-4F26-B157-EA5F43713033}"/>
    <pc:docChg chg="custSel modSld">
      <pc:chgData name="Paul Garrard" userId="4b373495e90c46ea" providerId="LiveId" clId="{36AF528F-FAF9-4F26-B157-EA5F43713033}" dt="2024-01-13T16:19:53.982" v="182"/>
      <pc:docMkLst>
        <pc:docMk/>
      </pc:docMkLst>
      <pc:sldChg chg="addSp delSp modSp modTransition modAnim">
        <pc:chgData name="Paul Garrard" userId="4b373495e90c46ea" providerId="LiveId" clId="{36AF528F-FAF9-4F26-B157-EA5F43713033}" dt="2024-01-13T16:17:22.571" v="176"/>
        <pc:sldMkLst>
          <pc:docMk/>
          <pc:sldMk cId="1439187893" sldId="1048"/>
        </pc:sldMkLst>
        <pc:picChg chg="add del mod">
          <ac:chgData name="Paul Garrard" userId="4b373495e90c46ea" providerId="LiveId" clId="{36AF528F-FAF9-4F26-B157-EA5F43713033}" dt="2024-01-13T16:11:34.531" v="163"/>
          <ac:picMkLst>
            <pc:docMk/>
            <pc:sldMk cId="1439187893" sldId="1048"/>
            <ac:picMk id="5" creationId="{87C4737B-E073-B16A-4C38-FC2C016D5A4F}"/>
          </ac:picMkLst>
        </pc:picChg>
        <pc:picChg chg="del">
          <ac:chgData name="Paul Garrard" userId="4b373495e90c46ea" providerId="LiveId" clId="{36AF528F-FAF9-4F26-B157-EA5F43713033}" dt="2024-01-13T16:11:30.846" v="162"/>
          <ac:picMkLst>
            <pc:docMk/>
            <pc:sldMk cId="1439187893" sldId="1048"/>
            <ac:picMk id="7" creationId="{803ADACA-69B9-81EF-3A6A-CEF065827261}"/>
          </ac:picMkLst>
        </pc:picChg>
        <pc:picChg chg="add del mod">
          <ac:chgData name="Paul Garrard" userId="4b373495e90c46ea" providerId="LiveId" clId="{36AF528F-FAF9-4F26-B157-EA5F43713033}" dt="2024-01-13T16:12:12.522" v="165"/>
          <ac:picMkLst>
            <pc:docMk/>
            <pc:sldMk cId="1439187893" sldId="1048"/>
            <ac:picMk id="8" creationId="{1E84ABFD-321D-B82F-00C6-EB5B9F343A2D}"/>
          </ac:picMkLst>
        </pc:picChg>
        <pc:picChg chg="add del mod">
          <ac:chgData name="Paul Garrard" userId="4b373495e90c46ea" providerId="LiveId" clId="{36AF528F-FAF9-4F26-B157-EA5F43713033}" dt="2024-01-13T16:13:25.478" v="167"/>
          <ac:picMkLst>
            <pc:docMk/>
            <pc:sldMk cId="1439187893" sldId="1048"/>
            <ac:picMk id="9" creationId="{06082486-9692-8BE5-87B2-5E273F750942}"/>
          </ac:picMkLst>
        </pc:picChg>
        <pc:picChg chg="add del mod">
          <ac:chgData name="Paul Garrard" userId="4b373495e90c46ea" providerId="LiveId" clId="{36AF528F-FAF9-4F26-B157-EA5F43713033}" dt="2024-01-13T16:13:51.852" v="169"/>
          <ac:picMkLst>
            <pc:docMk/>
            <pc:sldMk cId="1439187893" sldId="1048"/>
            <ac:picMk id="10" creationId="{CE5397C0-6F21-9369-325B-1951C6F695E7}"/>
          </ac:picMkLst>
        </pc:picChg>
        <pc:picChg chg="add del mod">
          <ac:chgData name="Paul Garrard" userId="4b373495e90c46ea" providerId="LiveId" clId="{36AF528F-FAF9-4F26-B157-EA5F43713033}" dt="2024-01-13T16:14:52.718" v="173"/>
          <ac:picMkLst>
            <pc:docMk/>
            <pc:sldMk cId="1439187893" sldId="1048"/>
            <ac:picMk id="11" creationId="{5A82D3DD-DB15-AB0B-61B3-B262862A2B5C}"/>
          </ac:picMkLst>
        </pc:picChg>
        <pc:picChg chg="add del mod">
          <ac:chgData name="Paul Garrard" userId="4b373495e90c46ea" providerId="LiveId" clId="{36AF528F-FAF9-4F26-B157-EA5F43713033}" dt="2024-01-13T16:15:16.662" v="175"/>
          <ac:picMkLst>
            <pc:docMk/>
            <pc:sldMk cId="1439187893" sldId="1048"/>
            <ac:picMk id="12" creationId="{4C8CBDC4-E0BB-B480-0E97-17F14E984C67}"/>
          </ac:picMkLst>
        </pc:picChg>
        <pc:picChg chg="add mod">
          <ac:chgData name="Paul Garrard" userId="4b373495e90c46ea" providerId="LiveId" clId="{36AF528F-FAF9-4F26-B157-EA5F43713033}" dt="2024-01-13T16:17:22.571" v="176"/>
          <ac:picMkLst>
            <pc:docMk/>
            <pc:sldMk cId="1439187893" sldId="1048"/>
            <ac:picMk id="13" creationId="{75818BF1-CFAA-8021-8B0F-F9A5CE03BE75}"/>
          </ac:picMkLst>
        </pc:picChg>
      </pc:sldChg>
      <pc:sldChg chg="addSp delSp modSp modTransition modAnim">
        <pc:chgData name="Paul Garrard" userId="4b373495e90c46ea" providerId="LiveId" clId="{36AF528F-FAF9-4F26-B157-EA5F43713033}" dt="2024-01-13T16:19:53.982" v="182"/>
        <pc:sldMkLst>
          <pc:docMk/>
          <pc:sldMk cId="615915323" sldId="1049"/>
        </pc:sldMkLst>
        <pc:picChg chg="del">
          <ac:chgData name="Paul Garrard" userId="4b373495e90c46ea" providerId="LiveId" clId="{36AF528F-FAF9-4F26-B157-EA5F43713033}" dt="2024-01-13T16:11:34.531" v="163"/>
          <ac:picMkLst>
            <pc:docMk/>
            <pc:sldMk cId="615915323" sldId="1049"/>
            <ac:picMk id="5" creationId="{E4C0B2CC-C6D0-B800-2AC4-3D5BB669A8E4}"/>
          </ac:picMkLst>
        </pc:picChg>
        <pc:picChg chg="add mod">
          <ac:chgData name="Paul Garrard" userId="4b373495e90c46ea" providerId="LiveId" clId="{36AF528F-FAF9-4F26-B157-EA5F43713033}" dt="2024-01-13T16:19:53.982" v="182"/>
          <ac:picMkLst>
            <pc:docMk/>
            <pc:sldMk cId="615915323" sldId="1049"/>
            <ac:picMk id="7" creationId="{26AFC860-4D01-E36B-ECC6-E7AA320F802E}"/>
          </ac:picMkLst>
        </pc:picChg>
      </pc:sldChg>
      <pc:sldChg chg="addSp delSp modSp mod modTransition modAnim">
        <pc:chgData name="Paul Garrard" userId="4b373495e90c46ea" providerId="LiveId" clId="{36AF528F-FAF9-4F26-B157-EA5F43713033}" dt="2024-01-13T16:17:22.571" v="176"/>
        <pc:sldMkLst>
          <pc:docMk/>
          <pc:sldMk cId="4101999489" sldId="1476"/>
        </pc:sldMkLst>
        <pc:spChg chg="mod">
          <ac:chgData name="Paul Garrard" userId="4b373495e90c46ea" providerId="LiveId" clId="{36AF528F-FAF9-4F26-B157-EA5F43713033}" dt="2024-01-02T12:21:29.973" v="27" actId="1076"/>
          <ac:spMkLst>
            <pc:docMk/>
            <pc:sldMk cId="4101999489" sldId="1476"/>
            <ac:spMk id="2" creationId="{00000000-0000-0000-0000-000000000000}"/>
          </ac:spMkLst>
        </pc:spChg>
        <pc:spChg chg="mod">
          <ac:chgData name="Paul Garrard" userId="4b373495e90c46ea" providerId="LiveId" clId="{36AF528F-FAF9-4F26-B157-EA5F43713033}" dt="2024-01-02T12:21:48.949" v="64" actId="20577"/>
          <ac:spMkLst>
            <pc:docMk/>
            <pc:sldMk cId="4101999489" sldId="1476"/>
            <ac:spMk id="3" creationId="{00000000-0000-0000-0000-000000000000}"/>
          </ac:spMkLst>
        </pc:spChg>
        <pc:spChg chg="mod">
          <ac:chgData name="Paul Garrard" userId="4b373495e90c46ea" providerId="LiveId" clId="{36AF528F-FAF9-4F26-B157-EA5F43713033}" dt="2024-01-07T14:19:26.591" v="135" actId="255"/>
          <ac:spMkLst>
            <pc:docMk/>
            <pc:sldMk cId="4101999489" sldId="1476"/>
            <ac:spMk id="4" creationId="{00000000-0000-0000-0000-000000000000}"/>
          </ac:spMkLst>
        </pc:spChg>
        <pc:picChg chg="add del mod">
          <ac:chgData name="Paul Garrard" userId="4b373495e90c46ea" providerId="LiveId" clId="{36AF528F-FAF9-4F26-B157-EA5F43713033}" dt="2024-01-13T16:13:25.478" v="167"/>
          <ac:picMkLst>
            <pc:docMk/>
            <pc:sldMk cId="4101999489" sldId="1476"/>
            <ac:picMk id="6" creationId="{924B107B-0631-3329-DD2A-648D277B6000}"/>
          </ac:picMkLst>
        </pc:picChg>
        <pc:picChg chg="add del mod">
          <ac:chgData name="Paul Garrard" userId="4b373495e90c46ea" providerId="LiveId" clId="{36AF528F-FAF9-4F26-B157-EA5F43713033}" dt="2024-01-13T16:14:22.354" v="171"/>
          <ac:picMkLst>
            <pc:docMk/>
            <pc:sldMk cId="4101999489" sldId="1476"/>
            <ac:picMk id="7" creationId="{5014185C-92F9-5AD6-5B64-0348EE181489}"/>
          </ac:picMkLst>
        </pc:picChg>
        <pc:picChg chg="add del mod">
          <ac:chgData name="Paul Garrard" userId="4b373495e90c46ea" providerId="LiveId" clId="{36AF528F-FAF9-4F26-B157-EA5F43713033}" dt="2024-01-13T16:14:52.718" v="173"/>
          <ac:picMkLst>
            <pc:docMk/>
            <pc:sldMk cId="4101999489" sldId="1476"/>
            <ac:picMk id="8" creationId="{8FD31B5C-2F35-0C79-ABE0-4198CBC6C4F9}"/>
          </ac:picMkLst>
        </pc:picChg>
        <pc:picChg chg="add mod">
          <ac:chgData name="Paul Garrard" userId="4b373495e90c46ea" providerId="LiveId" clId="{36AF528F-FAF9-4F26-B157-EA5F43713033}" dt="2024-01-13T16:17:22.571" v="176"/>
          <ac:picMkLst>
            <pc:docMk/>
            <pc:sldMk cId="4101999489" sldId="1476"/>
            <ac:picMk id="9" creationId="{C3A4DED3-27E0-464E-98CF-1EE7BC0F6C35}"/>
          </ac:picMkLst>
        </pc:picChg>
        <pc:picChg chg="del">
          <ac:chgData name="Paul Garrard" userId="4b373495e90c46ea" providerId="LiveId" clId="{36AF528F-FAF9-4F26-B157-EA5F43713033}" dt="2024-01-13T16:11:34.531" v="163"/>
          <ac:picMkLst>
            <pc:docMk/>
            <pc:sldMk cId="4101999489" sldId="1476"/>
            <ac:picMk id="11" creationId="{7EA0EF6C-CD5D-6880-C644-ED5F9A6A426A}"/>
          </ac:picMkLst>
        </pc:picChg>
      </pc:sldChg>
      <pc:sldChg chg="addSp delSp modSp mod modTransition modAnim">
        <pc:chgData name="Paul Garrard" userId="4b373495e90c46ea" providerId="LiveId" clId="{36AF528F-FAF9-4F26-B157-EA5F43713033}" dt="2024-01-13T16:19:53.982" v="182"/>
        <pc:sldMkLst>
          <pc:docMk/>
          <pc:sldMk cId="2183459324" sldId="1477"/>
        </pc:sldMkLst>
        <pc:spChg chg="mod">
          <ac:chgData name="Paul Garrard" userId="4b373495e90c46ea" providerId="LiveId" clId="{36AF528F-FAF9-4F26-B157-EA5F43713033}" dt="2024-01-07T14:20:01.611" v="161" actId="255"/>
          <ac:spMkLst>
            <pc:docMk/>
            <pc:sldMk cId="2183459324" sldId="1477"/>
            <ac:spMk id="2" creationId="{00000000-0000-0000-0000-000000000000}"/>
          </ac:spMkLst>
        </pc:spChg>
        <pc:spChg chg="mod">
          <ac:chgData name="Paul Garrard" userId="4b373495e90c46ea" providerId="LiveId" clId="{36AF528F-FAF9-4F26-B157-EA5F43713033}" dt="2024-01-02T12:22:29.933" v="112" actId="20577"/>
          <ac:spMkLst>
            <pc:docMk/>
            <pc:sldMk cId="2183459324" sldId="1477"/>
            <ac:spMk id="3" creationId="{00000000-0000-0000-0000-000000000000}"/>
          </ac:spMkLst>
        </pc:spChg>
        <pc:picChg chg="del">
          <ac:chgData name="Paul Garrard" userId="4b373495e90c46ea" providerId="LiveId" clId="{36AF528F-FAF9-4F26-B157-EA5F43713033}" dt="2024-01-13T16:11:34.531" v="163"/>
          <ac:picMkLst>
            <pc:docMk/>
            <pc:sldMk cId="2183459324" sldId="1477"/>
            <ac:picMk id="6" creationId="{E2609AA7-1168-D2E3-2F3D-A8A4735AE3A8}"/>
          </ac:picMkLst>
        </pc:picChg>
        <pc:picChg chg="add del mod">
          <ac:chgData name="Paul Garrard" userId="4b373495e90c46ea" providerId="LiveId" clId="{36AF528F-FAF9-4F26-B157-EA5F43713033}" dt="2024-01-13T16:17:27.724" v="177"/>
          <ac:picMkLst>
            <pc:docMk/>
            <pc:sldMk cId="2183459324" sldId="1477"/>
            <ac:picMk id="7" creationId="{95479D9D-1236-2C65-1533-7FE928BF7106}"/>
          </ac:picMkLst>
        </pc:picChg>
        <pc:picChg chg="add del mod">
          <ac:chgData name="Paul Garrard" userId="4b373495e90c46ea" providerId="LiveId" clId="{36AF528F-FAF9-4F26-B157-EA5F43713033}" dt="2024-01-13T16:17:50.729" v="179"/>
          <ac:picMkLst>
            <pc:docMk/>
            <pc:sldMk cId="2183459324" sldId="1477"/>
            <ac:picMk id="8" creationId="{9FFD79B0-41A0-A4DB-A032-298F793F23EE}"/>
          </ac:picMkLst>
        </pc:picChg>
        <pc:picChg chg="add del mod">
          <ac:chgData name="Paul Garrard" userId="4b373495e90c46ea" providerId="LiveId" clId="{36AF528F-FAF9-4F26-B157-EA5F43713033}" dt="2024-01-13T16:18:45.111" v="181"/>
          <ac:picMkLst>
            <pc:docMk/>
            <pc:sldMk cId="2183459324" sldId="1477"/>
            <ac:picMk id="9" creationId="{1C9B3D24-0D0B-3629-08DB-7FECADD94C2F}"/>
          </ac:picMkLst>
        </pc:picChg>
        <pc:picChg chg="add mod">
          <ac:chgData name="Paul Garrard" userId="4b373495e90c46ea" providerId="LiveId" clId="{36AF528F-FAF9-4F26-B157-EA5F43713033}" dt="2024-01-13T16:19:53.982" v="182"/>
          <ac:picMkLst>
            <pc:docMk/>
            <pc:sldMk cId="2183459324" sldId="1477"/>
            <ac:picMk id="10" creationId="{89F917AB-D41C-CABC-95E9-1BC7A312BEB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528B0D4-299C-4490-8909-FC62557F07A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7B3CB06-3673-4578-A183-C08B76EEA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22F6CEA-42F8-4E55-B5C7-B08C33436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454DA63-6104-4069-8991-D015D03D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5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42974" y="2113613"/>
            <a:ext cx="7271635" cy="13153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347149"/>
            <a:ext cx="7166703" cy="11242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863121"/>
            <a:ext cx="7166705" cy="11542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4262" y="1723869"/>
            <a:ext cx="3297836" cy="4287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53849"/>
            <a:ext cx="3416507" cy="4272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251" y="1828800"/>
            <a:ext cx="3328155" cy="6158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261" y="2593297"/>
            <a:ext cx="3327817" cy="3402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015" y="1804936"/>
            <a:ext cx="3419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93298"/>
            <a:ext cx="3419682" cy="3402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23869"/>
            <a:ext cx="4519639" cy="41672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62" y="1723869"/>
            <a:ext cx="2293495" cy="4152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6701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23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42975" cy="160020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413A-A373-4B06-BBBF-E479CDD2C1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Bolxe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408667"/>
            <a:ext cx="788585" cy="8191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0B6292"/>
              </a:solidFill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209233"/>
            <a:ext cx="7305261" cy="14700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Module 2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6000" dirty="0"/>
            </a:br>
            <a:r>
              <a:rPr lang="en-US" dirty="0">
                <a:solidFill>
                  <a:schemeClr val="tx1"/>
                </a:solidFill>
              </a:rPr>
              <a:t>Sample Repayment Strategies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80" y="4557523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Paul S. Garrard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Founder and President, </a:t>
            </a:r>
            <a:r>
              <a:rPr lang="en-US" sz="1600" dirty="0" err="1">
                <a:solidFill>
                  <a:schemeClr val="tx1"/>
                </a:solidFill>
              </a:rPr>
              <a:t>PGPresents</a:t>
            </a:r>
            <a:r>
              <a:rPr lang="en-US" sz="16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Spring 2024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3308" y="6283642"/>
            <a:ext cx="4290465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2024 </a:t>
            </a:r>
            <a:r>
              <a:rPr lang="en-US" sz="1400" dirty="0" err="1">
                <a:latin typeface="Georgia" pitchFamily="18" charset="0"/>
              </a:rPr>
              <a:t>PGPresents</a:t>
            </a:r>
            <a:r>
              <a:rPr lang="en-US" sz="1400" dirty="0">
                <a:latin typeface="Georgia" pitchFamily="18" charset="0"/>
              </a:rPr>
              <a:t>, LLC -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B5D22-337D-E7C9-6443-63E5CF6DC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65" y="3648910"/>
            <a:ext cx="2143125" cy="214312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75818BF1-CFAA-8021-8B0F-F9A5CE03B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21"/>
    </mc:Choice>
    <mc:Fallback>
      <p:transition spd="slow" advTm="15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02" y="249557"/>
            <a:ext cx="7192520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Popular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62" y="1722438"/>
            <a:ext cx="7192519" cy="449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Smartly aggressive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Preserve option for Public Service Loan Forgiveness*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Cautious, protect cash flow</a:t>
            </a:r>
          </a:p>
          <a:p>
            <a:r>
              <a:rPr lang="en-US" sz="2800" dirty="0">
                <a:solidFill>
                  <a:schemeClr val="tx1"/>
                </a:solidFill>
              </a:rPr>
              <a:t>Postponement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Refinancing with private lenders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Loan repayment assistance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1415" y="6182994"/>
            <a:ext cx="7622998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</a:rPr>
              <a:t>*  Most popular </a:t>
            </a:r>
            <a:r>
              <a:rPr lang="en-US" sz="1200" dirty="0">
                <a:solidFill>
                  <a:srgbClr val="FF0000"/>
                </a:solidFill>
                <a:latin typeface="Georgia" panose="02040502050405020303" pitchFamily="18" charset="0"/>
              </a:rPr>
              <a:t>initial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</a:rPr>
              <a:t> strategy for MD graduates, based on AAMC Graduation Questionnaire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3122" y="6211669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3A4DED3-27E0-464E-98CF-1EE7BC0F6C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199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907"/>
    </mc:Choice>
    <mc:Fallback>
      <p:transition spd="slow" advTm="90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415" y="231459"/>
            <a:ext cx="719252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Your strategy may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40" y="1658521"/>
            <a:ext cx="7192519" cy="449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Decent chance your strategy may change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Should reevaluate at least once a year and when you have or anticipate having significant changes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Somewhat forced to review when using income plans, must renew them every 12 months</a:t>
            </a:r>
          </a:p>
          <a:p>
            <a:r>
              <a:rPr lang="en-US" sz="2800" dirty="0">
                <a:solidFill>
                  <a:schemeClr val="tx1"/>
                </a:solidFill>
              </a:rPr>
              <a:t>See Module 14 – Switching Repayment Plans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1415" y="6182994"/>
            <a:ext cx="7622998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      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122" y="6211669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9F917AB-D41C-CABC-95E9-1BC7A312BE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45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86"/>
    </mc:Choice>
    <mc:Fallback>
      <p:transition spd="slow" advTm="59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0"/>
            <a:ext cx="7305261" cy="14700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sz="6000" dirty="0"/>
            </a:br>
            <a:r>
              <a:rPr lang="en-US" sz="4800" dirty="0">
                <a:solidFill>
                  <a:schemeClr val="tx1"/>
                </a:solidFill>
              </a:rPr>
              <a:t>END OF </a:t>
            </a:r>
            <a:r>
              <a:rPr lang="en-US" sz="4800">
                <a:solidFill>
                  <a:schemeClr val="tx1"/>
                </a:solidFill>
              </a:rPr>
              <a:t>MODULE 2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615" y="4766756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>
                <a:solidFill>
                  <a:schemeClr val="tx1"/>
                </a:solidFill>
              </a:rPr>
              <a:t>PGPresents</a:t>
            </a:r>
            <a:r>
              <a:rPr lang="en-US" sz="18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2828" y="6254750"/>
            <a:ext cx="4290465" cy="365125"/>
          </a:xfrm>
        </p:spPr>
        <p:txBody>
          <a:bodyPr/>
          <a:lstStyle/>
          <a:p>
            <a:r>
              <a:rPr lang="en-US" sz="1400">
                <a:latin typeface="Georgia" pitchFamily="18" charset="0"/>
              </a:rPr>
              <a:t>2024 </a:t>
            </a:r>
            <a:r>
              <a:rPr lang="en-US" sz="1400" dirty="0">
                <a:latin typeface="Georgia" pitchFamily="18" charset="0"/>
              </a:rPr>
              <a:t>PGPresents, LLC - All Rights Reserved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28" y="3823771"/>
            <a:ext cx="1568433" cy="209124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6AFC860-4D01-E36B-ECC6-E7AA320F8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4"/>
    </mc:Choice>
    <mc:Fallback>
      <p:transition spd="slow" advTm="3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PPresent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10461</TotalTime>
  <Words>160</Words>
  <Application>Microsoft Office PowerPoint</Application>
  <PresentationFormat>On-screen Show (4:3)</PresentationFormat>
  <Paragraphs>35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Georgia</vt:lpstr>
      <vt:lpstr>PPPresents Theme</vt:lpstr>
      <vt:lpstr>2_PPPresents Theme No Logo</vt:lpstr>
      <vt:lpstr>3_PPPresents Theme No Logo</vt:lpstr>
      <vt:lpstr>Module 2  Sample Repayment Strategies   </vt:lpstr>
      <vt:lpstr>Popular strategies</vt:lpstr>
      <vt:lpstr>Your strategy may change</vt:lpstr>
      <vt:lpstr>   END OF MODULE 2</vt:lpstr>
    </vt:vector>
  </TitlesOfParts>
  <Company>west end 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janette</dc:creator>
  <cp:lastModifiedBy>Paul Garrard</cp:lastModifiedBy>
  <cp:revision>1396</cp:revision>
  <cp:lastPrinted>2022-12-27T12:37:15Z</cp:lastPrinted>
  <dcterms:created xsi:type="dcterms:W3CDTF">2008-10-02T18:27:32Z</dcterms:created>
  <dcterms:modified xsi:type="dcterms:W3CDTF">2024-01-13T16:23:08Z</dcterms:modified>
</cp:coreProperties>
</file>