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8" r:id="rId2"/>
    <p:sldMasterId id="2147483660" r:id="rId3"/>
  </p:sldMasterIdLst>
  <p:notesMasterIdLst>
    <p:notesMasterId r:id="rId11"/>
  </p:notesMasterIdLst>
  <p:handoutMasterIdLst>
    <p:handoutMasterId r:id="rId12"/>
  </p:handoutMasterIdLst>
  <p:sldIdLst>
    <p:sldId id="1048" r:id="rId4"/>
    <p:sldId id="1321" r:id="rId5"/>
    <p:sldId id="1320" r:id="rId6"/>
    <p:sldId id="1323" r:id="rId7"/>
    <p:sldId id="1322" r:id="rId8"/>
    <p:sldId id="1324" r:id="rId9"/>
    <p:sldId id="1049" r:id="rId10"/>
  </p:sldIdLst>
  <p:sldSz cx="9144000" cy="6858000" type="screen4x3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59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6292"/>
    <a:srgbClr val="B85808"/>
    <a:srgbClr val="768FA1"/>
    <a:srgbClr val="F3F5F6"/>
    <a:srgbClr val="E9EDEF"/>
    <a:srgbClr val="CFA69A"/>
    <a:srgbClr val="E2E7EA"/>
    <a:srgbClr val="D1D5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34" autoAdjust="0"/>
    <p:restoredTop sz="94660"/>
  </p:normalViewPr>
  <p:slideViewPr>
    <p:cSldViewPr snapToGrid="0">
      <p:cViewPr varScale="1">
        <p:scale>
          <a:sx n="81" d="100"/>
          <a:sy n="81" d="100"/>
        </p:scale>
        <p:origin x="1608" y="53"/>
      </p:cViewPr>
      <p:guideLst>
        <p:guide orient="horz" pos="2160"/>
        <p:guide pos="59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handoutMaster" Target="handoutMasters/handoutMaster1.xml"/><Relationship Id="rId17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ul Garrard" userId="4b373495e90c46ea" providerId="LiveId" clId="{AF5FC20E-8D28-48E9-AE16-EB9C5BAB2111}"/>
    <pc:docChg chg="custSel modSld">
      <pc:chgData name="Paul Garrard" userId="4b373495e90c46ea" providerId="LiveId" clId="{AF5FC20E-8D28-48E9-AE16-EB9C5BAB2111}" dt="2024-01-16T18:43:58.819" v="3" actId="20577"/>
      <pc:docMkLst>
        <pc:docMk/>
      </pc:docMkLst>
      <pc:sldChg chg="modSp">
        <pc:chgData name="Paul Garrard" userId="4b373495e90c46ea" providerId="LiveId" clId="{AF5FC20E-8D28-48E9-AE16-EB9C5BAB2111}" dt="2024-01-16T18:43:58.819" v="3" actId="20577"/>
        <pc:sldMkLst>
          <pc:docMk/>
          <pc:sldMk cId="3423498412" sldId="1323"/>
        </pc:sldMkLst>
        <pc:spChg chg="mod">
          <ac:chgData name="Paul Garrard" userId="4b373495e90c46ea" providerId="LiveId" clId="{AF5FC20E-8D28-48E9-AE16-EB9C5BAB2111}" dt="2024-01-16T18:43:58.819" v="3" actId="20577"/>
          <ac:spMkLst>
            <pc:docMk/>
            <pc:sldMk cId="3423498412" sldId="1323"/>
            <ac:spMk id="4" creationId="{00000000-0000-0000-0000-000000000000}"/>
          </ac:spMkLst>
        </pc:spChg>
      </pc:sldChg>
    </pc:docChg>
  </pc:docChgLst>
  <pc:docChgLst>
    <pc:chgData name="Paul Garrard" userId="4b373495e90c46ea" providerId="LiveId" clId="{15903959-4D76-4CD7-97E2-BCB4244FF9FF}"/>
    <pc:docChg chg="custSel addSld delSld modSld">
      <pc:chgData name="Paul Garrard" userId="4b373495e90c46ea" providerId="LiveId" clId="{15903959-4D76-4CD7-97E2-BCB4244FF9FF}" dt="2024-01-14T14:10:32.026" v="3342"/>
      <pc:docMkLst>
        <pc:docMk/>
      </pc:docMkLst>
      <pc:sldChg chg="addSp delSp modSp">
        <pc:chgData name="Paul Garrard" userId="4b373495e90c46ea" providerId="LiveId" clId="{15903959-4D76-4CD7-97E2-BCB4244FF9FF}" dt="2024-01-14T13:43:46.280" v="3301"/>
        <pc:sldMkLst>
          <pc:docMk/>
          <pc:sldMk cId="1439187893" sldId="1048"/>
        </pc:sldMkLst>
        <pc:picChg chg="del">
          <ac:chgData name="Paul Garrard" userId="4b373495e90c46ea" providerId="LiveId" clId="{15903959-4D76-4CD7-97E2-BCB4244FF9FF}" dt="2024-01-14T13:43:46.280" v="3301"/>
          <ac:picMkLst>
            <pc:docMk/>
            <pc:sldMk cId="1439187893" sldId="1048"/>
            <ac:picMk id="5" creationId="{03B49282-0E28-E21D-D0BC-29E2B2BC7CE3}"/>
          </ac:picMkLst>
        </pc:picChg>
        <pc:picChg chg="add mod">
          <ac:chgData name="Paul Garrard" userId="4b373495e90c46ea" providerId="LiveId" clId="{15903959-4D76-4CD7-97E2-BCB4244FF9FF}" dt="2024-01-14T13:43:46.280" v="3301"/>
          <ac:picMkLst>
            <pc:docMk/>
            <pc:sldMk cId="1439187893" sldId="1048"/>
            <ac:picMk id="6" creationId="{E0AF8FD0-2F6A-9965-E161-1A54EFF66AF7}"/>
          </ac:picMkLst>
        </pc:picChg>
      </pc:sldChg>
      <pc:sldChg chg="addSp delSp modSp mod">
        <pc:chgData name="Paul Garrard" userId="4b373495e90c46ea" providerId="LiveId" clId="{15903959-4D76-4CD7-97E2-BCB4244FF9FF}" dt="2024-01-14T14:10:32.026" v="3342"/>
        <pc:sldMkLst>
          <pc:docMk/>
          <pc:sldMk cId="615915323" sldId="1049"/>
        </pc:sldMkLst>
        <pc:spChg chg="mod">
          <ac:chgData name="Paul Garrard" userId="4b373495e90c46ea" providerId="LiveId" clId="{15903959-4D76-4CD7-97E2-BCB4244FF9FF}" dt="2024-01-07T17:30:38.152" v="218" actId="6549"/>
          <ac:spMkLst>
            <pc:docMk/>
            <pc:sldMk cId="615915323" sldId="1049"/>
            <ac:spMk id="2" creationId="{00000000-0000-0000-0000-000000000000}"/>
          </ac:spMkLst>
        </pc:spChg>
        <pc:picChg chg="add mod">
          <ac:chgData name="Paul Garrard" userId="4b373495e90c46ea" providerId="LiveId" clId="{15903959-4D76-4CD7-97E2-BCB4244FF9FF}" dt="2024-01-14T14:10:32.026" v="3342"/>
          <ac:picMkLst>
            <pc:docMk/>
            <pc:sldMk cId="615915323" sldId="1049"/>
            <ac:picMk id="5" creationId="{AB77B05F-1500-6417-1A0D-BB38AC510869}"/>
          </ac:picMkLst>
        </pc:picChg>
        <pc:picChg chg="del">
          <ac:chgData name="Paul Garrard" userId="4b373495e90c46ea" providerId="LiveId" clId="{15903959-4D76-4CD7-97E2-BCB4244FF9FF}" dt="2024-01-14T14:10:32.026" v="3342"/>
          <ac:picMkLst>
            <pc:docMk/>
            <pc:sldMk cId="615915323" sldId="1049"/>
            <ac:picMk id="7" creationId="{27BFEB07-8799-DB6E-8893-5E6C21E9F9E9}"/>
          </ac:picMkLst>
        </pc:picChg>
      </pc:sldChg>
      <pc:sldChg chg="del">
        <pc:chgData name="Paul Garrard" userId="4b373495e90c46ea" providerId="LiveId" clId="{15903959-4D76-4CD7-97E2-BCB4244FF9FF}" dt="2024-01-07T17:30:28.607" v="214" actId="47"/>
        <pc:sldMkLst>
          <pc:docMk/>
          <pc:sldMk cId="4265171357" sldId="1319"/>
        </pc:sldMkLst>
      </pc:sldChg>
      <pc:sldChg chg="addSp delSp modSp mod modTransition modAnim">
        <pc:chgData name="Paul Garrard" userId="4b373495e90c46ea" providerId="LiveId" clId="{15903959-4D76-4CD7-97E2-BCB4244FF9FF}" dt="2024-01-14T13:52:43.050" v="3318"/>
        <pc:sldMkLst>
          <pc:docMk/>
          <pc:sldMk cId="4163474831" sldId="1320"/>
        </pc:sldMkLst>
        <pc:spChg chg="mod">
          <ac:chgData name="Paul Garrard" userId="4b373495e90c46ea" providerId="LiveId" clId="{15903959-4D76-4CD7-97E2-BCB4244FF9FF}" dt="2024-01-07T17:41:20.364" v="1139" actId="20577"/>
          <ac:spMkLst>
            <pc:docMk/>
            <pc:sldMk cId="4163474831" sldId="1320"/>
            <ac:spMk id="2" creationId="{00000000-0000-0000-0000-000000000000}"/>
          </ac:spMkLst>
        </pc:spChg>
        <pc:spChg chg="mod">
          <ac:chgData name="Paul Garrard" userId="4b373495e90c46ea" providerId="LiveId" clId="{15903959-4D76-4CD7-97E2-BCB4244FF9FF}" dt="2024-01-14T13:49:11.439" v="3313" actId="20577"/>
          <ac:spMkLst>
            <pc:docMk/>
            <pc:sldMk cId="4163474831" sldId="1320"/>
            <ac:spMk id="3" creationId="{00000000-0000-0000-0000-000000000000}"/>
          </ac:spMkLst>
        </pc:spChg>
        <pc:spChg chg="mod">
          <ac:chgData name="Paul Garrard" userId="4b373495e90c46ea" providerId="LiveId" clId="{15903959-4D76-4CD7-97E2-BCB4244FF9FF}" dt="2024-01-07T17:42:09.088" v="1200" actId="2711"/>
          <ac:spMkLst>
            <pc:docMk/>
            <pc:sldMk cId="4163474831" sldId="1320"/>
            <ac:spMk id="4" creationId="{00000000-0000-0000-0000-000000000000}"/>
          </ac:spMkLst>
        </pc:spChg>
        <pc:picChg chg="add del mod">
          <ac:chgData name="Paul Garrard" userId="4b373495e90c46ea" providerId="LiveId" clId="{15903959-4D76-4CD7-97E2-BCB4244FF9FF}" dt="2024-01-14T13:46:25.301" v="3308"/>
          <ac:picMkLst>
            <pc:docMk/>
            <pc:sldMk cId="4163474831" sldId="1320"/>
            <ac:picMk id="6" creationId="{C223E513-63BC-A94F-1196-D63C8986307B}"/>
          </ac:picMkLst>
        </pc:picChg>
        <pc:picChg chg="del">
          <ac:chgData name="Paul Garrard" userId="4b373495e90c46ea" providerId="LiveId" clId="{15903959-4D76-4CD7-97E2-BCB4244FF9FF}" dt="2024-01-14T13:46:13.353" v="3307"/>
          <ac:picMkLst>
            <pc:docMk/>
            <pc:sldMk cId="4163474831" sldId="1320"/>
            <ac:picMk id="7" creationId="{7580B20E-3955-D503-2E3F-F2F15FED47DC}"/>
          </ac:picMkLst>
        </pc:picChg>
        <pc:picChg chg="add del mod">
          <ac:chgData name="Paul Garrard" userId="4b373495e90c46ea" providerId="LiveId" clId="{15903959-4D76-4CD7-97E2-BCB4244FF9FF}" dt="2024-01-14T13:47:48.346" v="3310"/>
          <ac:picMkLst>
            <pc:docMk/>
            <pc:sldMk cId="4163474831" sldId="1320"/>
            <ac:picMk id="8" creationId="{DB753F9E-B780-6438-FE7A-BEBC547514E0}"/>
          </ac:picMkLst>
        </pc:picChg>
        <pc:picChg chg="add del mod">
          <ac:chgData name="Paul Garrard" userId="4b373495e90c46ea" providerId="LiveId" clId="{15903959-4D76-4CD7-97E2-BCB4244FF9FF}" dt="2024-01-14T13:48:59.264" v="3312"/>
          <ac:picMkLst>
            <pc:docMk/>
            <pc:sldMk cId="4163474831" sldId="1320"/>
            <ac:picMk id="9" creationId="{3D85046F-02B4-4821-7BEA-290EE5A1AAA3}"/>
          </ac:picMkLst>
        </pc:picChg>
        <pc:picChg chg="add del mod">
          <ac:chgData name="Paul Garrard" userId="4b373495e90c46ea" providerId="LiveId" clId="{15903959-4D76-4CD7-97E2-BCB4244FF9FF}" dt="2024-01-14T13:49:34.596" v="3315"/>
          <ac:picMkLst>
            <pc:docMk/>
            <pc:sldMk cId="4163474831" sldId="1320"/>
            <ac:picMk id="10" creationId="{8A512C91-56B1-D2EF-BCED-AA863836700B}"/>
          </ac:picMkLst>
        </pc:picChg>
        <pc:picChg chg="add del mod">
          <ac:chgData name="Paul Garrard" userId="4b373495e90c46ea" providerId="LiveId" clId="{15903959-4D76-4CD7-97E2-BCB4244FF9FF}" dt="2024-01-14T13:50:32.527" v="3317"/>
          <ac:picMkLst>
            <pc:docMk/>
            <pc:sldMk cId="4163474831" sldId="1320"/>
            <ac:picMk id="11" creationId="{645F288B-3FDB-496E-D593-86773BEC92A2}"/>
          </ac:picMkLst>
        </pc:picChg>
        <pc:picChg chg="add mod">
          <ac:chgData name="Paul Garrard" userId="4b373495e90c46ea" providerId="LiveId" clId="{15903959-4D76-4CD7-97E2-BCB4244FF9FF}" dt="2024-01-14T13:52:43.050" v="3318"/>
          <ac:picMkLst>
            <pc:docMk/>
            <pc:sldMk cId="4163474831" sldId="1320"/>
            <ac:picMk id="12" creationId="{F0101B3E-3A19-BC15-F58C-C5C520DF6506}"/>
          </ac:picMkLst>
        </pc:picChg>
      </pc:sldChg>
      <pc:sldChg chg="addSp delSp modSp mod modTransition modAnim">
        <pc:chgData name="Paul Garrard" userId="4b373495e90c46ea" providerId="LiveId" clId="{15903959-4D76-4CD7-97E2-BCB4244FF9FF}" dt="2024-01-14T13:46:13.353" v="3307"/>
        <pc:sldMkLst>
          <pc:docMk/>
          <pc:sldMk cId="2411464050" sldId="1321"/>
        </pc:sldMkLst>
        <pc:spChg chg="mod">
          <ac:chgData name="Paul Garrard" userId="4b373495e90c46ea" providerId="LiveId" clId="{15903959-4D76-4CD7-97E2-BCB4244FF9FF}" dt="2024-01-07T17:28:56.009" v="12" actId="20577"/>
          <ac:spMkLst>
            <pc:docMk/>
            <pc:sldMk cId="2411464050" sldId="1321"/>
            <ac:spMk id="2" creationId="{00000000-0000-0000-0000-000000000000}"/>
          </ac:spMkLst>
        </pc:spChg>
        <pc:spChg chg="mod">
          <ac:chgData name="Paul Garrard" userId="4b373495e90c46ea" providerId="LiveId" clId="{15903959-4D76-4CD7-97E2-BCB4244FF9FF}" dt="2024-01-07T18:07:55.535" v="3078" actId="20577"/>
          <ac:spMkLst>
            <pc:docMk/>
            <pc:sldMk cId="2411464050" sldId="1321"/>
            <ac:spMk id="3" creationId="{00000000-0000-0000-0000-000000000000}"/>
          </ac:spMkLst>
        </pc:spChg>
        <pc:spChg chg="mod">
          <ac:chgData name="Paul Garrard" userId="4b373495e90c46ea" providerId="LiveId" clId="{15903959-4D76-4CD7-97E2-BCB4244FF9FF}" dt="2024-01-07T17:34:10.053" v="378" actId="6549"/>
          <ac:spMkLst>
            <pc:docMk/>
            <pc:sldMk cId="2411464050" sldId="1321"/>
            <ac:spMk id="4" creationId="{00000000-0000-0000-0000-000000000000}"/>
          </ac:spMkLst>
        </pc:spChg>
        <pc:picChg chg="add del mod">
          <ac:chgData name="Paul Garrard" userId="4b373495e90c46ea" providerId="LiveId" clId="{15903959-4D76-4CD7-97E2-BCB4244FF9FF}" dt="2024-01-14T13:43:51.484" v="3302"/>
          <ac:picMkLst>
            <pc:docMk/>
            <pc:sldMk cId="2411464050" sldId="1321"/>
            <ac:picMk id="6" creationId="{D1C64D8A-A266-7CE7-1DEC-DB9282C65B65}"/>
          </ac:picMkLst>
        </pc:picChg>
        <pc:picChg chg="del">
          <ac:chgData name="Paul Garrard" userId="4b373495e90c46ea" providerId="LiveId" clId="{15903959-4D76-4CD7-97E2-BCB4244FF9FF}" dt="2024-01-14T13:43:46.280" v="3301"/>
          <ac:picMkLst>
            <pc:docMk/>
            <pc:sldMk cId="2411464050" sldId="1321"/>
            <ac:picMk id="7" creationId="{5E3AC640-84C1-AF71-3B42-91FAD83714E7}"/>
          </ac:picMkLst>
        </pc:picChg>
        <pc:picChg chg="add del mod">
          <ac:chgData name="Paul Garrard" userId="4b373495e90c46ea" providerId="LiveId" clId="{15903959-4D76-4CD7-97E2-BCB4244FF9FF}" dt="2024-01-14T13:44:46.309" v="3304"/>
          <ac:picMkLst>
            <pc:docMk/>
            <pc:sldMk cId="2411464050" sldId="1321"/>
            <ac:picMk id="8" creationId="{CFC92DDA-A82F-7E0E-00B0-3B752BB5C65E}"/>
          </ac:picMkLst>
        </pc:picChg>
        <pc:picChg chg="add del mod">
          <ac:chgData name="Paul Garrard" userId="4b373495e90c46ea" providerId="LiveId" clId="{15903959-4D76-4CD7-97E2-BCB4244FF9FF}" dt="2024-01-14T13:45:08.837" v="3306"/>
          <ac:picMkLst>
            <pc:docMk/>
            <pc:sldMk cId="2411464050" sldId="1321"/>
            <ac:picMk id="9" creationId="{EDD27107-627C-0C45-9A08-E5ADAB1EE206}"/>
          </ac:picMkLst>
        </pc:picChg>
        <pc:picChg chg="add mod">
          <ac:chgData name="Paul Garrard" userId="4b373495e90c46ea" providerId="LiveId" clId="{15903959-4D76-4CD7-97E2-BCB4244FF9FF}" dt="2024-01-14T13:46:13.353" v="3307"/>
          <ac:picMkLst>
            <pc:docMk/>
            <pc:sldMk cId="2411464050" sldId="1321"/>
            <ac:picMk id="10" creationId="{17B4EDCD-0A05-0902-C2C8-937BE4F827A5}"/>
          </ac:picMkLst>
        </pc:picChg>
      </pc:sldChg>
      <pc:sldChg chg="del">
        <pc:chgData name="Paul Garrard" userId="4b373495e90c46ea" providerId="LiveId" clId="{15903959-4D76-4CD7-97E2-BCB4244FF9FF}" dt="2024-01-07T17:30:29.607" v="215" actId="47"/>
        <pc:sldMkLst>
          <pc:docMk/>
          <pc:sldMk cId="291976159" sldId="1322"/>
        </pc:sldMkLst>
      </pc:sldChg>
      <pc:sldChg chg="addSp delSp modSp add mod modTransition modAnim">
        <pc:chgData name="Paul Garrard" userId="4b373495e90c46ea" providerId="LiveId" clId="{15903959-4D76-4CD7-97E2-BCB4244FF9FF}" dt="2024-01-14T14:09:35.272" v="3338"/>
        <pc:sldMkLst>
          <pc:docMk/>
          <pc:sldMk cId="3212324116" sldId="1322"/>
        </pc:sldMkLst>
        <pc:spChg chg="mod">
          <ac:chgData name="Paul Garrard" userId="4b373495e90c46ea" providerId="LiveId" clId="{15903959-4D76-4CD7-97E2-BCB4244FF9FF}" dt="2024-01-07T17:42:45.583" v="1238" actId="20577"/>
          <ac:spMkLst>
            <pc:docMk/>
            <pc:sldMk cId="3212324116" sldId="1322"/>
            <ac:spMk id="2" creationId="{00000000-0000-0000-0000-000000000000}"/>
          </ac:spMkLst>
        </pc:spChg>
        <pc:spChg chg="mod">
          <ac:chgData name="Paul Garrard" userId="4b373495e90c46ea" providerId="LiveId" clId="{15903959-4D76-4CD7-97E2-BCB4244FF9FF}" dt="2024-01-07T17:55:55.463" v="2848" actId="255"/>
          <ac:spMkLst>
            <pc:docMk/>
            <pc:sldMk cId="3212324116" sldId="1322"/>
            <ac:spMk id="3" creationId="{00000000-0000-0000-0000-000000000000}"/>
          </ac:spMkLst>
        </pc:spChg>
        <pc:spChg chg="mod">
          <ac:chgData name="Paul Garrard" userId="4b373495e90c46ea" providerId="LiveId" clId="{15903959-4D76-4CD7-97E2-BCB4244FF9FF}" dt="2024-01-07T17:56:43.333" v="2982" actId="1076"/>
          <ac:spMkLst>
            <pc:docMk/>
            <pc:sldMk cId="3212324116" sldId="1322"/>
            <ac:spMk id="4" creationId="{00000000-0000-0000-0000-000000000000}"/>
          </ac:spMkLst>
        </pc:spChg>
        <pc:picChg chg="add del mod">
          <ac:chgData name="Paul Garrard" userId="4b373495e90c46ea" providerId="LiveId" clId="{15903959-4D76-4CD7-97E2-BCB4244FF9FF}" dt="2024-01-14T14:08:10.719" v="3335"/>
          <ac:picMkLst>
            <pc:docMk/>
            <pc:sldMk cId="3212324116" sldId="1322"/>
            <ac:picMk id="6" creationId="{E50B0B3B-51D7-9779-EE3C-E8CD0705CD7D}"/>
          </ac:picMkLst>
        </pc:picChg>
        <pc:picChg chg="del">
          <ac:chgData name="Paul Garrard" userId="4b373495e90c46ea" providerId="LiveId" clId="{15903959-4D76-4CD7-97E2-BCB4244FF9FF}" dt="2024-01-14T14:08:02.594" v="3334"/>
          <ac:picMkLst>
            <pc:docMk/>
            <pc:sldMk cId="3212324116" sldId="1322"/>
            <ac:picMk id="7" creationId="{7580B20E-3955-D503-2E3F-F2F15FED47DC}"/>
          </ac:picMkLst>
        </pc:picChg>
        <pc:picChg chg="add del mod">
          <ac:chgData name="Paul Garrard" userId="4b373495e90c46ea" providerId="LiveId" clId="{15903959-4D76-4CD7-97E2-BCB4244FF9FF}" dt="2024-01-14T14:08:30.402" v="3337"/>
          <ac:picMkLst>
            <pc:docMk/>
            <pc:sldMk cId="3212324116" sldId="1322"/>
            <ac:picMk id="8" creationId="{3A16899D-D9BA-CD3A-2B50-A8A1BE918046}"/>
          </ac:picMkLst>
        </pc:picChg>
        <pc:picChg chg="add mod">
          <ac:chgData name="Paul Garrard" userId="4b373495e90c46ea" providerId="LiveId" clId="{15903959-4D76-4CD7-97E2-BCB4244FF9FF}" dt="2024-01-14T14:09:35.272" v="3338"/>
          <ac:picMkLst>
            <pc:docMk/>
            <pc:sldMk cId="3212324116" sldId="1322"/>
            <ac:picMk id="9" creationId="{7EFE0654-B071-7FC0-6026-DC8B3381031F}"/>
          </ac:picMkLst>
        </pc:picChg>
      </pc:sldChg>
      <pc:sldChg chg="del">
        <pc:chgData name="Paul Garrard" userId="4b373495e90c46ea" providerId="LiveId" clId="{15903959-4D76-4CD7-97E2-BCB4244FF9FF}" dt="2024-01-07T17:30:31.497" v="216" actId="47"/>
        <pc:sldMkLst>
          <pc:docMk/>
          <pc:sldMk cId="1867458270" sldId="1323"/>
        </pc:sldMkLst>
      </pc:sldChg>
      <pc:sldChg chg="addSp delSp modSp add mod modTransition modAnim">
        <pc:chgData name="Paul Garrard" userId="4b373495e90c46ea" providerId="LiveId" clId="{15903959-4D76-4CD7-97E2-BCB4244FF9FF}" dt="2024-01-14T14:08:02.594" v="3334"/>
        <pc:sldMkLst>
          <pc:docMk/>
          <pc:sldMk cId="3423498412" sldId="1323"/>
        </pc:sldMkLst>
        <pc:spChg chg="mod">
          <ac:chgData name="Paul Garrard" userId="4b373495e90c46ea" providerId="LiveId" clId="{15903959-4D76-4CD7-97E2-BCB4244FF9FF}" dt="2024-01-07T17:45:55.395" v="1569" actId="20577"/>
          <ac:spMkLst>
            <pc:docMk/>
            <pc:sldMk cId="3423498412" sldId="1323"/>
            <ac:spMk id="2" creationId="{00000000-0000-0000-0000-000000000000}"/>
          </ac:spMkLst>
        </pc:spChg>
        <pc:spChg chg="mod">
          <ac:chgData name="Paul Garrard" userId="4b373495e90c46ea" providerId="LiveId" clId="{15903959-4D76-4CD7-97E2-BCB4244FF9FF}" dt="2024-01-14T13:54:27.619" v="3324" actId="6549"/>
          <ac:spMkLst>
            <pc:docMk/>
            <pc:sldMk cId="3423498412" sldId="1323"/>
            <ac:spMk id="3" creationId="{00000000-0000-0000-0000-000000000000}"/>
          </ac:spMkLst>
        </pc:spChg>
        <pc:spChg chg="mod">
          <ac:chgData name="Paul Garrard" userId="4b373495e90c46ea" providerId="LiveId" clId="{15903959-4D76-4CD7-97E2-BCB4244FF9FF}" dt="2024-01-07T17:52:22.479" v="2374" actId="1076"/>
          <ac:spMkLst>
            <pc:docMk/>
            <pc:sldMk cId="3423498412" sldId="1323"/>
            <ac:spMk id="4" creationId="{00000000-0000-0000-0000-000000000000}"/>
          </ac:spMkLst>
        </pc:spChg>
        <pc:picChg chg="add del mod">
          <ac:chgData name="Paul Garrard" userId="4b373495e90c46ea" providerId="LiveId" clId="{15903959-4D76-4CD7-97E2-BCB4244FF9FF}" dt="2024-01-14T13:52:53.232" v="3319"/>
          <ac:picMkLst>
            <pc:docMk/>
            <pc:sldMk cId="3423498412" sldId="1323"/>
            <ac:picMk id="6" creationId="{F059CFB2-F998-0320-05AC-495EB787E3A5}"/>
          </ac:picMkLst>
        </pc:picChg>
        <pc:picChg chg="del">
          <ac:chgData name="Paul Garrard" userId="4b373495e90c46ea" providerId="LiveId" clId="{15903959-4D76-4CD7-97E2-BCB4244FF9FF}" dt="2024-01-14T13:52:43.050" v="3318"/>
          <ac:picMkLst>
            <pc:docMk/>
            <pc:sldMk cId="3423498412" sldId="1323"/>
            <ac:picMk id="7" creationId="{7580B20E-3955-D503-2E3F-F2F15FED47DC}"/>
          </ac:picMkLst>
        </pc:picChg>
        <pc:picChg chg="add del mod">
          <ac:chgData name="Paul Garrard" userId="4b373495e90c46ea" providerId="LiveId" clId="{15903959-4D76-4CD7-97E2-BCB4244FF9FF}" dt="2024-01-14T13:54:48.349" v="3325"/>
          <ac:picMkLst>
            <pc:docMk/>
            <pc:sldMk cId="3423498412" sldId="1323"/>
            <ac:picMk id="8" creationId="{6AADA0FD-4135-9290-A350-39533DB8E7A7}"/>
          </ac:picMkLst>
        </pc:picChg>
        <pc:picChg chg="add del mod">
          <ac:chgData name="Paul Garrard" userId="4b373495e90c46ea" providerId="LiveId" clId="{15903959-4D76-4CD7-97E2-BCB4244FF9FF}" dt="2024-01-14T13:56:32.848" v="3327"/>
          <ac:picMkLst>
            <pc:docMk/>
            <pc:sldMk cId="3423498412" sldId="1323"/>
            <ac:picMk id="9" creationId="{E509BCED-98C8-9184-A024-B1F267635CFE}"/>
          </ac:picMkLst>
        </pc:picChg>
        <pc:picChg chg="add del mod">
          <ac:chgData name="Paul Garrard" userId="4b373495e90c46ea" providerId="LiveId" clId="{15903959-4D76-4CD7-97E2-BCB4244FF9FF}" dt="2024-01-14T13:56:48.600" v="3329"/>
          <ac:picMkLst>
            <pc:docMk/>
            <pc:sldMk cId="3423498412" sldId="1323"/>
            <ac:picMk id="10" creationId="{11918C72-B983-A652-0234-85E4211A2D01}"/>
          </ac:picMkLst>
        </pc:picChg>
        <pc:picChg chg="add del mod">
          <ac:chgData name="Paul Garrard" userId="4b373495e90c46ea" providerId="LiveId" clId="{15903959-4D76-4CD7-97E2-BCB4244FF9FF}" dt="2024-01-14T14:04:58.729" v="3331"/>
          <ac:picMkLst>
            <pc:docMk/>
            <pc:sldMk cId="3423498412" sldId="1323"/>
            <ac:picMk id="11" creationId="{840DABE1-B3B7-C408-358E-3069AEF0536E}"/>
          </ac:picMkLst>
        </pc:picChg>
        <pc:picChg chg="add del mod">
          <ac:chgData name="Paul Garrard" userId="4b373495e90c46ea" providerId="LiveId" clId="{15903959-4D76-4CD7-97E2-BCB4244FF9FF}" dt="2024-01-14T14:05:33.274" v="3333"/>
          <ac:picMkLst>
            <pc:docMk/>
            <pc:sldMk cId="3423498412" sldId="1323"/>
            <ac:picMk id="12" creationId="{5245E705-E3F2-C34E-ED71-6A051192095C}"/>
          </ac:picMkLst>
        </pc:picChg>
        <pc:picChg chg="add mod">
          <ac:chgData name="Paul Garrard" userId="4b373495e90c46ea" providerId="LiveId" clId="{15903959-4D76-4CD7-97E2-BCB4244FF9FF}" dt="2024-01-14T14:08:02.594" v="3334"/>
          <ac:picMkLst>
            <pc:docMk/>
            <pc:sldMk cId="3423498412" sldId="1323"/>
            <ac:picMk id="13" creationId="{9602E5CE-2BEA-3F9E-56CA-B66C6C3AC29A}"/>
          </ac:picMkLst>
        </pc:picChg>
      </pc:sldChg>
      <pc:sldChg chg="addSp delSp modSp add mod modTransition modAnim">
        <pc:chgData name="Paul Garrard" userId="4b373495e90c46ea" providerId="LiveId" clId="{15903959-4D76-4CD7-97E2-BCB4244FF9FF}" dt="2024-01-14T14:10:32.026" v="3342"/>
        <pc:sldMkLst>
          <pc:docMk/>
          <pc:sldMk cId="296524200" sldId="1324"/>
        </pc:sldMkLst>
        <pc:spChg chg="mod">
          <ac:chgData name="Paul Garrard" userId="4b373495e90c46ea" providerId="LiveId" clId="{15903959-4D76-4CD7-97E2-BCB4244FF9FF}" dt="2024-01-07T18:09:36.777" v="3101" actId="255"/>
          <ac:spMkLst>
            <pc:docMk/>
            <pc:sldMk cId="296524200" sldId="1324"/>
            <ac:spMk id="2" creationId="{00000000-0000-0000-0000-000000000000}"/>
          </ac:spMkLst>
        </pc:spChg>
        <pc:spChg chg="mod">
          <ac:chgData name="Paul Garrard" userId="4b373495e90c46ea" providerId="LiveId" clId="{15903959-4D76-4CD7-97E2-BCB4244FF9FF}" dt="2024-01-07T18:10:51.558" v="3300" actId="207"/>
          <ac:spMkLst>
            <pc:docMk/>
            <pc:sldMk cId="296524200" sldId="1324"/>
            <ac:spMk id="3" creationId="{00000000-0000-0000-0000-000000000000}"/>
          </ac:spMkLst>
        </pc:spChg>
        <pc:spChg chg="mod">
          <ac:chgData name="Paul Garrard" userId="4b373495e90c46ea" providerId="LiveId" clId="{15903959-4D76-4CD7-97E2-BCB4244FF9FF}" dt="2024-01-07T18:10:29.842" v="3297" actId="6549"/>
          <ac:spMkLst>
            <pc:docMk/>
            <pc:sldMk cId="296524200" sldId="1324"/>
            <ac:spMk id="4" creationId="{00000000-0000-0000-0000-000000000000}"/>
          </ac:spMkLst>
        </pc:spChg>
        <pc:picChg chg="add del mod">
          <ac:chgData name="Paul Garrard" userId="4b373495e90c46ea" providerId="LiveId" clId="{15903959-4D76-4CD7-97E2-BCB4244FF9FF}" dt="2024-01-14T14:09:39.449" v="3339"/>
          <ac:picMkLst>
            <pc:docMk/>
            <pc:sldMk cId="296524200" sldId="1324"/>
            <ac:picMk id="6" creationId="{5D2BEC08-DD20-A4D3-2C09-BCE34766691B}"/>
          </ac:picMkLst>
        </pc:picChg>
        <pc:picChg chg="del">
          <ac:chgData name="Paul Garrard" userId="4b373495e90c46ea" providerId="LiveId" clId="{15903959-4D76-4CD7-97E2-BCB4244FF9FF}" dt="2024-01-14T14:09:35.272" v="3338"/>
          <ac:picMkLst>
            <pc:docMk/>
            <pc:sldMk cId="296524200" sldId="1324"/>
            <ac:picMk id="7" creationId="{7580B20E-3955-D503-2E3F-F2F15FED47DC}"/>
          </ac:picMkLst>
        </pc:picChg>
        <pc:picChg chg="add del mod">
          <ac:chgData name="Paul Garrard" userId="4b373495e90c46ea" providerId="LiveId" clId="{15903959-4D76-4CD7-97E2-BCB4244FF9FF}" dt="2024-01-14T14:10:00.186" v="3341"/>
          <ac:picMkLst>
            <pc:docMk/>
            <pc:sldMk cId="296524200" sldId="1324"/>
            <ac:picMk id="8" creationId="{AF67A3D6-927B-B64E-BA6B-6DC6D31EAA0F}"/>
          </ac:picMkLst>
        </pc:picChg>
        <pc:picChg chg="add mod">
          <ac:chgData name="Paul Garrard" userId="4b373495e90c46ea" providerId="LiveId" clId="{15903959-4D76-4CD7-97E2-BCB4244FF9FF}" dt="2024-01-14T14:10:32.026" v="3342"/>
          <ac:picMkLst>
            <pc:docMk/>
            <pc:sldMk cId="296524200" sldId="1324"/>
            <ac:picMk id="9" creationId="{4E2E201C-D1B7-2DA7-4FC5-557818A09EB6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E528B0D4-299C-4490-8909-FC62557F07A3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A7B3CB06-3673-4578-A183-C08B76EEAF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5236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A22F6CEA-42F8-4E55-B5C7-B08C3343682F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4913" y="704850"/>
            <a:ext cx="4692650" cy="3519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vert="horz" lIns="94229" tIns="47114" rIns="94229" bIns="471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0454DA63-6104-4069-8991-D015D03DAF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0349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54DA63-6104-4069-8991-D015D03DAF3D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2408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54DA63-6104-4069-8991-D015D03DAF3D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261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54DA63-6104-4069-8991-D015D03DAF3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7597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54DA63-6104-4069-8991-D015D03DAF3D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6482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54DA63-6104-4069-8991-D015D03DAF3D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4484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54DA63-6104-4069-8991-D015D03DAF3D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8425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54DA63-6104-4069-8991-D015D03DAF3D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451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F413A-A373-4B06-BBBF-E479CDD2C13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942974" y="2113613"/>
            <a:ext cx="7271635" cy="131538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22829" y="62547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908861" y="6255702"/>
            <a:ext cx="2133600" cy="365125"/>
          </a:xfrm>
          <a:prstGeom prst="rect">
            <a:avLst/>
          </a:prstGeom>
        </p:spPr>
        <p:txBody>
          <a:bodyPr/>
          <a:lstStyle/>
          <a:p>
            <a:fld id="{D79F413A-A373-4B06-BBBF-E479CDD2C13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974" y="274638"/>
            <a:ext cx="7286625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22829" y="62547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908861" y="6255702"/>
            <a:ext cx="2133600" cy="365125"/>
          </a:xfrm>
          <a:prstGeom prst="rect">
            <a:avLst/>
          </a:prstGeom>
        </p:spPr>
        <p:txBody>
          <a:bodyPr/>
          <a:lstStyle/>
          <a:p>
            <a:fld id="{D79F413A-A373-4B06-BBBF-E479CDD2C1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F413A-A373-4B06-BBBF-E479CDD2C1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975" y="4347149"/>
            <a:ext cx="7166703" cy="11242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2975" y="2863121"/>
            <a:ext cx="7166705" cy="1154243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F413A-A373-4B06-BBBF-E479CDD2C1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4262" y="1723869"/>
            <a:ext cx="3297836" cy="42871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753849"/>
            <a:ext cx="3416507" cy="427219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F413A-A373-4B06-BBBF-E479CDD2C1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9251" y="1828800"/>
            <a:ext cx="3328155" cy="61589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4261" y="2593297"/>
            <a:ext cx="3327817" cy="34027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0015" y="1804936"/>
            <a:ext cx="341968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593298"/>
            <a:ext cx="3419682" cy="34027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F413A-A373-4B06-BBBF-E479CDD2C1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F413A-A373-4B06-BBBF-E479CDD2C1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F413A-A373-4B06-BBBF-E479CDD2C1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723869"/>
            <a:ext cx="4519639" cy="416726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4262" y="1723869"/>
            <a:ext cx="2293495" cy="415227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F413A-A373-4B06-BBBF-E479CDD2C1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767018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52379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F413A-A373-4B06-BBBF-E479CDD2C1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NUL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0"/>
            <a:ext cx="942975" cy="1600200"/>
          </a:xfrm>
          <a:prstGeom prst="rect">
            <a:avLst/>
          </a:prstGeom>
          <a:solidFill>
            <a:srgbClr val="F3F5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5965371"/>
            <a:ext cx="942975" cy="892629"/>
          </a:xfrm>
          <a:prstGeom prst="rect">
            <a:avLst/>
          </a:prstGeom>
          <a:solidFill>
            <a:srgbClr val="D1D5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42974" y="274638"/>
            <a:ext cx="7286625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2975" y="1593326"/>
            <a:ext cx="7286625" cy="449580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22829" y="62547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908861" y="625570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9F413A-A373-4B06-BBBF-E479CDD2C13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logo_Bolxes.png"/>
          <p:cNvPicPr>
            <a:picLocks noChangeAspect="1"/>
          </p:cNvPicPr>
          <p:nvPr userDrawn="1"/>
        </p:nvPicPr>
        <p:blipFill>
          <a:blip r:embed="rId11" cstate="print"/>
          <a:stretch>
            <a:fillRect/>
          </a:stretch>
        </p:blipFill>
        <p:spPr>
          <a:xfrm>
            <a:off x="0" y="408667"/>
            <a:ext cx="788585" cy="81915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1419225"/>
            <a:ext cx="942975" cy="180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942975" y="1419225"/>
            <a:ext cx="7286625" cy="180975"/>
          </a:xfrm>
          <a:prstGeom prst="rect">
            <a:avLst/>
          </a:prstGeom>
          <a:solidFill>
            <a:srgbClr val="D1D5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8229601" y="0"/>
            <a:ext cx="914400" cy="1419225"/>
          </a:xfrm>
          <a:prstGeom prst="rect">
            <a:avLst/>
          </a:prstGeom>
          <a:solidFill>
            <a:srgbClr val="768F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8229600" y="1419225"/>
            <a:ext cx="914400" cy="182880"/>
          </a:xfrm>
          <a:prstGeom prst="rect">
            <a:avLst/>
          </a:prstGeom>
          <a:solidFill>
            <a:srgbClr val="F3F5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0" y="1600200"/>
            <a:ext cx="942975" cy="4486275"/>
          </a:xfrm>
          <a:prstGeom prst="rect">
            <a:avLst/>
          </a:prstGeom>
          <a:solidFill>
            <a:srgbClr val="768F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8229600" y="6096000"/>
            <a:ext cx="914401" cy="762000"/>
          </a:xfrm>
          <a:prstGeom prst="rect">
            <a:avLst/>
          </a:prstGeom>
          <a:solidFill>
            <a:srgbClr val="D1D5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 userDrawn="1"/>
        </p:nvSpPr>
        <p:spPr>
          <a:xfrm>
            <a:off x="942974" y="1600200"/>
            <a:ext cx="7287768" cy="4491507"/>
          </a:xfrm>
          <a:prstGeom prst="rect">
            <a:avLst/>
          </a:prstGeom>
          <a:solidFill>
            <a:srgbClr val="F3F5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B6292"/>
              </a:solidFill>
              <a:latin typeface="Georgia" pitchFamily="18" charset="0"/>
            </a:endParaRPr>
          </a:p>
        </p:txBody>
      </p:sp>
      <p:cxnSp>
        <p:nvCxnSpPr>
          <p:cNvPr id="23" name="Straight Connector 22"/>
          <p:cNvCxnSpPr/>
          <p:nvPr userDrawn="1"/>
        </p:nvCxnSpPr>
        <p:spPr>
          <a:xfrm>
            <a:off x="0" y="6089820"/>
            <a:ext cx="9144000" cy="0"/>
          </a:xfrm>
          <a:prstGeom prst="line">
            <a:avLst/>
          </a:prstGeom>
          <a:ln>
            <a:solidFill>
              <a:srgbClr val="CFA6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>
            <a:off x="0" y="1597240"/>
            <a:ext cx="9144000" cy="0"/>
          </a:xfrm>
          <a:prstGeom prst="line">
            <a:avLst/>
          </a:prstGeom>
          <a:ln>
            <a:solidFill>
              <a:srgbClr val="CFA6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ctr" defTabSz="914400" rtl="0" eaLnBrk="1" latinLnBrk="0" hangingPunct="1">
        <a:spcBef>
          <a:spcPct val="0"/>
        </a:spcBef>
        <a:buNone/>
        <a:defRPr sz="4000" kern="1200">
          <a:solidFill>
            <a:srgbClr val="0B6292"/>
          </a:solidFill>
          <a:latin typeface="Georgia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0B6292"/>
          </a:solidFill>
          <a:latin typeface="Georgia" pitchFamily="18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>
              <a:lumMod val="65000"/>
              <a:lumOff val="35000"/>
            </a:schemeClr>
          </a:solidFill>
          <a:latin typeface="Georgia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Georgia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>
              <a:lumMod val="50000"/>
              <a:lumOff val="50000"/>
            </a:schemeClr>
          </a:solidFill>
          <a:latin typeface="Georgia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>
              <a:lumMod val="50000"/>
              <a:lumOff val="50000"/>
            </a:schemeClr>
          </a:solidFill>
          <a:latin typeface="Georgia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5965371"/>
            <a:ext cx="942975" cy="892629"/>
          </a:xfrm>
          <a:prstGeom prst="rect">
            <a:avLst/>
          </a:prstGeom>
          <a:solidFill>
            <a:srgbClr val="D1D5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2975" y="1593326"/>
            <a:ext cx="7286625" cy="449580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419225"/>
            <a:ext cx="942975" cy="180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942975" y="1419225"/>
            <a:ext cx="7286625" cy="180975"/>
          </a:xfrm>
          <a:prstGeom prst="rect">
            <a:avLst/>
          </a:prstGeom>
          <a:solidFill>
            <a:srgbClr val="D1D5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8229601" y="0"/>
            <a:ext cx="914400" cy="1419225"/>
          </a:xfrm>
          <a:prstGeom prst="rect">
            <a:avLst/>
          </a:prstGeom>
          <a:solidFill>
            <a:srgbClr val="768F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8229600" y="1419225"/>
            <a:ext cx="914400" cy="182880"/>
          </a:xfrm>
          <a:prstGeom prst="rect">
            <a:avLst/>
          </a:prstGeom>
          <a:solidFill>
            <a:srgbClr val="F3F5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0" y="1417320"/>
            <a:ext cx="942975" cy="182880"/>
          </a:xfrm>
          <a:prstGeom prst="rect">
            <a:avLst/>
          </a:prstGeom>
          <a:solidFill>
            <a:srgbClr val="F3F5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0" y="1600200"/>
            <a:ext cx="942975" cy="4486275"/>
          </a:xfrm>
          <a:prstGeom prst="rect">
            <a:avLst/>
          </a:prstGeom>
          <a:solidFill>
            <a:srgbClr val="768F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8229600" y="6096000"/>
            <a:ext cx="914401" cy="762000"/>
          </a:xfrm>
          <a:prstGeom prst="rect">
            <a:avLst/>
          </a:prstGeom>
          <a:solidFill>
            <a:srgbClr val="D1D5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 userDrawn="1"/>
        </p:nvSpPr>
        <p:spPr>
          <a:xfrm>
            <a:off x="942974" y="1600200"/>
            <a:ext cx="7287768" cy="4491507"/>
          </a:xfrm>
          <a:prstGeom prst="rect">
            <a:avLst/>
          </a:prstGeom>
          <a:solidFill>
            <a:srgbClr val="F3F5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B6292"/>
              </a:solidFill>
              <a:latin typeface="Georgia" pitchFamily="18" charset="0"/>
            </a:endParaRPr>
          </a:p>
        </p:txBody>
      </p:sp>
      <p:cxnSp>
        <p:nvCxnSpPr>
          <p:cNvPr id="23" name="Straight Connector 22"/>
          <p:cNvCxnSpPr/>
          <p:nvPr userDrawn="1"/>
        </p:nvCxnSpPr>
        <p:spPr>
          <a:xfrm>
            <a:off x="0" y="6089820"/>
            <a:ext cx="9144000" cy="0"/>
          </a:xfrm>
          <a:prstGeom prst="line">
            <a:avLst/>
          </a:prstGeom>
          <a:ln>
            <a:solidFill>
              <a:srgbClr val="CFA6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>
            <a:off x="0" y="1597240"/>
            <a:ext cx="9144000" cy="0"/>
          </a:xfrm>
          <a:prstGeom prst="line">
            <a:avLst/>
          </a:prstGeom>
          <a:ln>
            <a:solidFill>
              <a:srgbClr val="CFA6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 userDrawn="1"/>
        </p:nvSpPr>
        <p:spPr>
          <a:xfrm>
            <a:off x="0" y="0"/>
            <a:ext cx="942975" cy="1434059"/>
          </a:xfrm>
          <a:prstGeom prst="rect">
            <a:avLst/>
          </a:prstGeom>
          <a:solidFill>
            <a:srgbClr val="D1D5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000" kern="1200">
          <a:solidFill>
            <a:srgbClr val="0B6292"/>
          </a:solidFill>
          <a:latin typeface="Georgia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0B6292"/>
          </a:solidFill>
          <a:latin typeface="Georgia" pitchFamily="18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>
              <a:lumMod val="65000"/>
              <a:lumOff val="35000"/>
            </a:schemeClr>
          </a:solidFill>
          <a:latin typeface="Georgia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Georgia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>
              <a:lumMod val="50000"/>
              <a:lumOff val="50000"/>
            </a:schemeClr>
          </a:solidFill>
          <a:latin typeface="Georgia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>
              <a:lumMod val="50000"/>
              <a:lumOff val="50000"/>
            </a:schemeClr>
          </a:solidFill>
          <a:latin typeface="Georgia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5965371"/>
            <a:ext cx="942975" cy="892629"/>
          </a:xfrm>
          <a:prstGeom prst="rect">
            <a:avLst/>
          </a:prstGeom>
          <a:solidFill>
            <a:srgbClr val="D1D5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2975" y="1593326"/>
            <a:ext cx="7286625" cy="449580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419225"/>
            <a:ext cx="942975" cy="180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942975" y="1419225"/>
            <a:ext cx="7286625" cy="180975"/>
          </a:xfrm>
          <a:prstGeom prst="rect">
            <a:avLst/>
          </a:prstGeom>
          <a:solidFill>
            <a:srgbClr val="D1D5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8229601" y="0"/>
            <a:ext cx="914400" cy="1419225"/>
          </a:xfrm>
          <a:prstGeom prst="rect">
            <a:avLst/>
          </a:prstGeom>
          <a:solidFill>
            <a:srgbClr val="768F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8229600" y="1419225"/>
            <a:ext cx="914400" cy="182880"/>
          </a:xfrm>
          <a:prstGeom prst="rect">
            <a:avLst/>
          </a:prstGeom>
          <a:solidFill>
            <a:srgbClr val="F3F5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0" y="1417320"/>
            <a:ext cx="942975" cy="182880"/>
          </a:xfrm>
          <a:prstGeom prst="rect">
            <a:avLst/>
          </a:prstGeom>
          <a:solidFill>
            <a:srgbClr val="F3F5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0" y="1600200"/>
            <a:ext cx="942975" cy="4486275"/>
          </a:xfrm>
          <a:prstGeom prst="rect">
            <a:avLst/>
          </a:prstGeom>
          <a:solidFill>
            <a:srgbClr val="768F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8229600" y="6096000"/>
            <a:ext cx="914401" cy="762000"/>
          </a:xfrm>
          <a:prstGeom prst="rect">
            <a:avLst/>
          </a:prstGeom>
          <a:solidFill>
            <a:srgbClr val="D1D5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 userDrawn="1"/>
        </p:nvSpPr>
        <p:spPr>
          <a:xfrm>
            <a:off x="942974" y="1600200"/>
            <a:ext cx="7287768" cy="4491507"/>
          </a:xfrm>
          <a:prstGeom prst="rect">
            <a:avLst/>
          </a:prstGeom>
          <a:solidFill>
            <a:srgbClr val="F3F5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 dirty="0">
              <a:solidFill>
                <a:srgbClr val="0B6292"/>
              </a:solidFill>
              <a:latin typeface="Georgia" pitchFamily="18" charset="0"/>
              <a:ea typeface="+mn-ea"/>
              <a:cs typeface="+mn-cs"/>
            </a:endParaRPr>
          </a:p>
        </p:txBody>
      </p:sp>
      <p:cxnSp>
        <p:nvCxnSpPr>
          <p:cNvPr id="23" name="Straight Connector 22"/>
          <p:cNvCxnSpPr/>
          <p:nvPr userDrawn="1"/>
        </p:nvCxnSpPr>
        <p:spPr>
          <a:xfrm>
            <a:off x="0" y="6089820"/>
            <a:ext cx="9144000" cy="0"/>
          </a:xfrm>
          <a:prstGeom prst="line">
            <a:avLst/>
          </a:prstGeom>
          <a:ln>
            <a:solidFill>
              <a:srgbClr val="CFA6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>
            <a:off x="0" y="1597240"/>
            <a:ext cx="9144000" cy="0"/>
          </a:xfrm>
          <a:prstGeom prst="line">
            <a:avLst/>
          </a:prstGeom>
          <a:ln>
            <a:solidFill>
              <a:srgbClr val="CFA6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 userDrawn="1"/>
        </p:nvSpPr>
        <p:spPr>
          <a:xfrm>
            <a:off x="0" y="0"/>
            <a:ext cx="942975" cy="1434059"/>
          </a:xfrm>
          <a:prstGeom prst="rect">
            <a:avLst/>
          </a:prstGeom>
          <a:solidFill>
            <a:srgbClr val="D1D5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defTabSz="914400" rtl="0" eaLnBrk="1" latinLnBrk="0" hangingPunct="1">
        <a:spcBef>
          <a:spcPct val="0"/>
        </a:spcBef>
        <a:buNone/>
        <a:defRPr sz="4000" kern="1200">
          <a:solidFill>
            <a:srgbClr val="0B6292"/>
          </a:solidFill>
          <a:latin typeface="Georgia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0B6292"/>
          </a:solidFill>
          <a:latin typeface="Georgia" pitchFamily="18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>
              <a:lumMod val="65000"/>
              <a:lumOff val="35000"/>
            </a:schemeClr>
          </a:solidFill>
          <a:latin typeface="Georgia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Georgia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>
              <a:lumMod val="50000"/>
              <a:lumOff val="50000"/>
            </a:schemeClr>
          </a:solidFill>
          <a:latin typeface="Georgia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>
              <a:lumMod val="50000"/>
              <a:lumOff val="50000"/>
            </a:schemeClr>
          </a:solidFill>
          <a:latin typeface="Georgia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.jpeg"/><Relationship Id="rId5" Type="http://schemas.openxmlformats.org/officeDocument/2006/relationships/hyperlink" Target="http://www.pgpresents.com/" TargetMode="External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hyperlink" Target="http://www.pgpresents.com/" TargetMode="External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9369" y="276750"/>
            <a:ext cx="7305261" cy="1470025"/>
          </a:xfrm>
        </p:spPr>
        <p:txBody>
          <a:bodyPr/>
          <a:lstStyle/>
          <a:p>
            <a:r>
              <a:rPr lang="en-US" sz="5400" dirty="0">
                <a:solidFill>
                  <a:schemeClr val="tx1"/>
                </a:solidFill>
              </a:rPr>
              <a:t>Module 7</a:t>
            </a:r>
            <a:br>
              <a:rPr lang="en-US" sz="5400" dirty="0">
                <a:solidFill>
                  <a:schemeClr val="tx1"/>
                </a:solidFill>
              </a:rPr>
            </a:br>
            <a:br>
              <a:rPr lang="en-US" sz="6000" dirty="0"/>
            </a:br>
            <a:r>
              <a:rPr lang="en-US" sz="4800" dirty="0">
                <a:solidFill>
                  <a:schemeClr val="tx1"/>
                </a:solidFill>
              </a:rPr>
              <a:t>Third Question: When? </a:t>
            </a:r>
            <a:br>
              <a:rPr lang="en-US" sz="5400" dirty="0">
                <a:solidFill>
                  <a:schemeClr val="tx1"/>
                </a:solidFill>
              </a:rPr>
            </a:br>
            <a:r>
              <a:rPr lang="en-US" sz="3200" dirty="0">
                <a:solidFill>
                  <a:schemeClr val="tx1"/>
                </a:solidFill>
              </a:rPr>
              <a:t>When Your Loans Come Due</a:t>
            </a:r>
            <a:br>
              <a:rPr lang="en-US" sz="4000" dirty="0">
                <a:solidFill>
                  <a:schemeClr val="tx1"/>
                </a:solidFill>
              </a:rPr>
            </a:br>
            <a:br>
              <a:rPr lang="en-US" sz="4000" dirty="0"/>
            </a:br>
            <a:br>
              <a:rPr lang="en-US" dirty="0">
                <a:solidFill>
                  <a:schemeClr val="tx1"/>
                </a:solidFill>
              </a:rPr>
            </a:br>
            <a:br>
              <a:rPr lang="en-US" sz="3200" dirty="0"/>
            </a:br>
            <a:r>
              <a:rPr lang="en-US" sz="3200" dirty="0"/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6380" y="4557523"/>
            <a:ext cx="7328848" cy="2091244"/>
          </a:xfrm>
        </p:spPr>
        <p:txBody>
          <a:bodyPr>
            <a:noAutofit/>
          </a:bodyPr>
          <a:lstStyle/>
          <a:p>
            <a:pPr algn="l"/>
            <a:r>
              <a:rPr lang="en-US" sz="1600" dirty="0">
                <a:solidFill>
                  <a:schemeClr val="tx1"/>
                </a:solidFill>
              </a:rPr>
              <a:t>Paul S. Garrard</a:t>
            </a:r>
          </a:p>
          <a:p>
            <a:pPr algn="l"/>
            <a:r>
              <a:rPr lang="en-US" sz="1600" dirty="0">
                <a:solidFill>
                  <a:schemeClr val="tx1"/>
                </a:solidFill>
              </a:rPr>
              <a:t>Founder and President, </a:t>
            </a:r>
            <a:r>
              <a:rPr lang="en-US" sz="1600" dirty="0" err="1">
                <a:solidFill>
                  <a:schemeClr val="tx1"/>
                </a:solidFill>
              </a:rPr>
              <a:t>PGPresents</a:t>
            </a:r>
            <a:r>
              <a:rPr lang="en-US" sz="1600" dirty="0">
                <a:solidFill>
                  <a:schemeClr val="tx1"/>
                </a:solidFill>
              </a:rPr>
              <a:t>, LLC</a:t>
            </a:r>
          </a:p>
          <a:p>
            <a:pPr algn="l"/>
            <a:r>
              <a:rPr lang="en-US" sz="1600" dirty="0">
                <a:solidFill>
                  <a:schemeClr val="tx1"/>
                </a:solidFill>
              </a:rPr>
              <a:t>Independent Student Loan Consulting</a:t>
            </a:r>
          </a:p>
          <a:p>
            <a:pPr algn="l"/>
            <a:r>
              <a:rPr lang="en-US" sz="1600" dirty="0">
                <a:solidFill>
                  <a:schemeClr val="tx1"/>
                </a:solidFill>
              </a:rPr>
              <a:t>Spring 2024</a:t>
            </a:r>
          </a:p>
          <a:p>
            <a:pPr algn="l"/>
            <a:r>
              <a:rPr lang="en-US" sz="1600" dirty="0">
                <a:solidFill>
                  <a:schemeClr val="tx1"/>
                </a:solidFill>
                <a:hlinkClick r:id="rId5"/>
              </a:rPr>
              <a:t>www.PGPresents.com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</a:p>
          <a:p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253308" y="6283642"/>
            <a:ext cx="4290465" cy="365125"/>
          </a:xfrm>
        </p:spPr>
        <p:txBody>
          <a:bodyPr/>
          <a:lstStyle/>
          <a:p>
            <a:r>
              <a:rPr lang="en-US" sz="1400" dirty="0">
                <a:latin typeface="Georgia" pitchFamily="18" charset="0"/>
              </a:rPr>
              <a:t>2024 </a:t>
            </a:r>
            <a:r>
              <a:rPr lang="en-US" sz="1400" dirty="0" err="1">
                <a:latin typeface="Georgia" pitchFamily="18" charset="0"/>
              </a:rPr>
              <a:t>PGPresents</a:t>
            </a:r>
            <a:r>
              <a:rPr lang="en-US" sz="1400" dirty="0">
                <a:latin typeface="Georgia" pitchFamily="18" charset="0"/>
              </a:rPr>
              <a:t>, LLC - All Rights Reserved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2C51C0-958E-4656-8FAF-878E91889C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87780" y="4136563"/>
            <a:ext cx="2091245" cy="1568434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0AF8FD0-2F6A-9965-E161-1A54EFF66A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187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33"/>
    </mc:Choice>
    <mc:Fallback xmlns="">
      <p:transition spd="slow" advTm="155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415" y="254760"/>
            <a:ext cx="7318307" cy="1143000"/>
          </a:xfrm>
        </p:spPr>
        <p:txBody>
          <a:bodyPr>
            <a:noAutofit/>
          </a:bodyPr>
          <a:lstStyle/>
          <a:p>
            <a:r>
              <a:rPr lang="en-US" sz="6000" dirty="0">
                <a:solidFill>
                  <a:schemeClr val="tx1"/>
                </a:solidFill>
              </a:rPr>
              <a:t>Grace periods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1415" y="1687195"/>
            <a:ext cx="7361170" cy="449580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Most loans (including federal, campus-based, and private) have grace periods</a:t>
            </a:r>
          </a:p>
          <a:p>
            <a:r>
              <a:rPr lang="en-US" sz="2400" dirty="0">
                <a:solidFill>
                  <a:schemeClr val="tx1"/>
                </a:solidFill>
              </a:rPr>
              <a:t>Grace periods start when loan servicer (or provider) is notified you have graduated or dropped below half-time status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You may want to find out when your school’s Registrar’s Office reports your graduation date</a:t>
            </a:r>
          </a:p>
          <a:p>
            <a:r>
              <a:rPr lang="en-US" sz="2400" dirty="0">
                <a:solidFill>
                  <a:schemeClr val="tx1"/>
                </a:solidFill>
              </a:rPr>
              <a:t>Grace periods should be referenced in your disclosure statement from your loan provider</a:t>
            </a:r>
          </a:p>
          <a:p>
            <a:r>
              <a:rPr lang="en-US" sz="2400" dirty="0">
                <a:solidFill>
                  <a:schemeClr val="tx1"/>
                </a:solidFill>
              </a:rPr>
              <a:t>Length of grace periods differs by loan type</a:t>
            </a:r>
          </a:p>
          <a:p>
            <a:endParaRPr lang="en-US" sz="1800" dirty="0">
              <a:solidFill>
                <a:srgbClr val="FF0000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  <a:p>
            <a:endParaRPr lang="en-US" sz="2800" dirty="0">
              <a:solidFill>
                <a:srgbClr val="FF0000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123122" y="6154321"/>
            <a:ext cx="7361170" cy="365125"/>
          </a:xfrm>
        </p:spPr>
        <p:txBody>
          <a:bodyPr/>
          <a:lstStyle/>
          <a:p>
            <a:pPr algn="l"/>
            <a:endParaRPr lang="en-US" sz="14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23122" y="6211669"/>
            <a:ext cx="7086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400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17B4EDCD-0A05-0902-C2C8-937BE4F827A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1464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171"/>
    </mc:Choice>
    <mc:Fallback xmlns="">
      <p:transition spd="slow" advTm="431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415" y="254760"/>
            <a:ext cx="7318307" cy="1143000"/>
          </a:xfrm>
        </p:spPr>
        <p:txBody>
          <a:bodyPr>
            <a:noAutofit/>
          </a:bodyPr>
          <a:lstStyle/>
          <a:p>
            <a:r>
              <a:rPr lang="en-US" sz="5400" dirty="0">
                <a:solidFill>
                  <a:schemeClr val="tx1"/>
                </a:solidFill>
              </a:rPr>
              <a:t>Federal loan due dates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9992" y="1604390"/>
            <a:ext cx="7269730" cy="44958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Direct Unsubsidized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6 month </a:t>
            </a:r>
            <a:r>
              <a:rPr lang="en-US" sz="2000" dirty="0">
                <a:solidFill>
                  <a:srgbClr val="0070C0"/>
                </a:solidFill>
              </a:rPr>
              <a:t>GRACE</a:t>
            </a:r>
            <a:r>
              <a:rPr lang="en-US" sz="2000" dirty="0">
                <a:solidFill>
                  <a:schemeClr val="tx1"/>
                </a:solidFill>
              </a:rPr>
              <a:t> period (cannot be waived*)</a:t>
            </a:r>
          </a:p>
          <a:p>
            <a:pPr lvl="1"/>
            <a:r>
              <a:rPr lang="en-US" sz="2000" dirty="0">
                <a:solidFill>
                  <a:srgbClr val="FF0000"/>
                </a:solidFill>
              </a:rPr>
              <a:t>Due in November or December for May graduation date</a:t>
            </a:r>
          </a:p>
          <a:p>
            <a:r>
              <a:rPr lang="en-US" sz="2800" dirty="0">
                <a:solidFill>
                  <a:schemeClr val="tx1"/>
                </a:solidFill>
              </a:rPr>
              <a:t>Direct PLUS (Grad PLUS)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6 month post-enrollment </a:t>
            </a:r>
            <a:r>
              <a:rPr lang="en-US" sz="2000" dirty="0">
                <a:solidFill>
                  <a:srgbClr val="0070C0"/>
                </a:solidFill>
              </a:rPr>
              <a:t>DEFERMENT</a:t>
            </a:r>
            <a:r>
              <a:rPr lang="en-US" sz="2000" dirty="0">
                <a:solidFill>
                  <a:schemeClr val="tx1"/>
                </a:solidFill>
              </a:rPr>
              <a:t> (deferment can be waived*)</a:t>
            </a:r>
          </a:p>
          <a:p>
            <a:pPr lvl="1"/>
            <a:r>
              <a:rPr lang="en-US" sz="2000" dirty="0">
                <a:solidFill>
                  <a:srgbClr val="FF0000"/>
                </a:solidFill>
              </a:rPr>
              <a:t>Due in November or December for May graduation date</a:t>
            </a:r>
          </a:p>
          <a:p>
            <a:r>
              <a:rPr lang="en-US" sz="2800" dirty="0">
                <a:solidFill>
                  <a:schemeClr val="tx1"/>
                </a:solidFill>
              </a:rPr>
              <a:t>Direct Consolidation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No grace period, generally 60 days after disbursement (after loans are paid to $0)</a:t>
            </a:r>
          </a:p>
          <a:p>
            <a:endParaRPr lang="en-US" sz="2800" dirty="0">
              <a:solidFill>
                <a:schemeClr val="tx1"/>
              </a:solidFill>
            </a:endParaRPr>
          </a:p>
          <a:p>
            <a:endParaRPr lang="en-US" sz="2800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60501" y="6265800"/>
            <a:ext cx="7622998" cy="365125"/>
          </a:xfrm>
        </p:spPr>
        <p:txBody>
          <a:bodyPr/>
          <a:lstStyle/>
          <a:p>
            <a:pPr algn="l"/>
            <a:r>
              <a:rPr lang="en-US" sz="1400" dirty="0">
                <a:solidFill>
                  <a:schemeClr val="tx1"/>
                </a:solidFill>
              </a:rPr>
              <a:t>       </a:t>
            </a:r>
            <a:r>
              <a:rPr lang="en-US" sz="1400" dirty="0">
                <a:solidFill>
                  <a:schemeClr val="tx1"/>
                </a:solidFill>
                <a:latin typeface="Georgia" panose="02040502050405020303" pitchFamily="18" charset="0"/>
              </a:rPr>
              <a:t>*   Please see Module 17 Starting Repayment and PSLF Early</a:t>
            </a:r>
          </a:p>
        </p:txBody>
      </p:sp>
      <p:sp>
        <p:nvSpPr>
          <p:cNvPr id="5" name="Rectangle 4"/>
          <p:cNvSpPr/>
          <p:nvPr/>
        </p:nvSpPr>
        <p:spPr>
          <a:xfrm>
            <a:off x="1123122" y="6211669"/>
            <a:ext cx="7086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400" dirty="0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F0101B3E-3A19-BC15-F58C-C5C520DF650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347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866"/>
    </mc:Choice>
    <mc:Fallback xmlns="">
      <p:transition spd="slow" advTm="788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415" y="254760"/>
            <a:ext cx="7318307" cy="1143000"/>
          </a:xfrm>
        </p:spPr>
        <p:txBody>
          <a:bodyPr>
            <a:noAutofit/>
          </a:bodyPr>
          <a:lstStyle/>
          <a:p>
            <a:r>
              <a:rPr lang="en-US" sz="5400" dirty="0">
                <a:solidFill>
                  <a:schemeClr val="tx1"/>
                </a:solidFill>
              </a:rPr>
              <a:t>Premed loan due dates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9992" y="1604390"/>
            <a:ext cx="7269730" cy="44958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Due date depends on gap year(s) or LOA during school*</a:t>
            </a:r>
          </a:p>
          <a:p>
            <a:r>
              <a:rPr lang="en-US" sz="2800" dirty="0">
                <a:solidFill>
                  <a:schemeClr val="tx1"/>
                </a:solidFill>
              </a:rPr>
              <a:t>Borrowers with no gap years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Due same time as loans for medical school</a:t>
            </a:r>
          </a:p>
          <a:p>
            <a:r>
              <a:rPr lang="en-US" sz="2800" dirty="0">
                <a:solidFill>
                  <a:schemeClr val="tx1"/>
                </a:solidFill>
              </a:rPr>
              <a:t>Borrowers with gap years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Due immediately after graduation, as you only get your grace period one time on each loan**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You can request </a:t>
            </a:r>
            <a:r>
              <a:rPr lang="en-US" sz="1800" dirty="0">
                <a:solidFill>
                  <a:srgbClr val="FF0000"/>
                </a:solidFill>
              </a:rPr>
              <a:t>alignment forbearance</a:t>
            </a:r>
            <a:r>
              <a:rPr lang="en-US" sz="1800" dirty="0">
                <a:solidFill>
                  <a:schemeClr val="tx1"/>
                </a:solidFill>
              </a:rPr>
              <a:t> from loan servicer to line up due date of premed loans with medical school loans</a:t>
            </a:r>
          </a:p>
          <a:p>
            <a:pPr lvl="1"/>
            <a:r>
              <a:rPr lang="en-US" sz="1800" dirty="0">
                <a:solidFill>
                  <a:srgbClr val="FF0000"/>
                </a:solidFill>
              </a:rPr>
              <a:t>Payments due will be under same repayment plan you were in prior to medical school</a:t>
            </a:r>
          </a:p>
          <a:p>
            <a:pPr marL="457200" lvl="1" indent="0">
              <a:buNone/>
            </a:pPr>
            <a:endParaRPr lang="en-US" sz="1800" dirty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  <a:p>
            <a:endParaRPr lang="en-US" sz="2800" dirty="0">
              <a:solidFill>
                <a:schemeClr val="tx1"/>
              </a:solidFill>
            </a:endParaRPr>
          </a:p>
          <a:p>
            <a:endParaRPr lang="en-US" sz="2800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243861" y="6167651"/>
            <a:ext cx="7260377" cy="365125"/>
          </a:xfrm>
        </p:spPr>
        <p:txBody>
          <a:bodyPr/>
          <a:lstStyle/>
          <a:p>
            <a:r>
              <a:rPr lang="en-US" sz="1400" dirty="0">
                <a:solidFill>
                  <a:schemeClr val="tx1"/>
                </a:solidFill>
              </a:rPr>
              <a:t>       </a:t>
            </a:r>
            <a:r>
              <a:rPr lang="en-US" sz="1400" dirty="0">
                <a:solidFill>
                  <a:schemeClr val="tx1"/>
                </a:solidFill>
                <a:latin typeface="Georgia" panose="02040502050405020303" pitchFamily="18" charset="0"/>
              </a:rPr>
              <a:t>*    Must be at least 6 months to impact due date                                                                      **   You must use entire 6 months of your grace period to lose it                                                                                                                                                                                                                </a:t>
            </a:r>
          </a:p>
        </p:txBody>
      </p:sp>
      <p:sp>
        <p:nvSpPr>
          <p:cNvPr id="5" name="Rectangle 4"/>
          <p:cNvSpPr/>
          <p:nvPr/>
        </p:nvSpPr>
        <p:spPr>
          <a:xfrm>
            <a:off x="1123122" y="6211669"/>
            <a:ext cx="7086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400" dirty="0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9602E5CE-2BEA-3F9E-56CA-B66C6C3AC29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349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629"/>
    </mc:Choice>
    <mc:Fallback xmlns="">
      <p:transition spd="slow" advTm="1286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415" y="254760"/>
            <a:ext cx="7318307" cy="1143000"/>
          </a:xfrm>
        </p:spPr>
        <p:txBody>
          <a:bodyPr>
            <a:noAutofit/>
          </a:bodyPr>
          <a:lstStyle/>
          <a:p>
            <a:r>
              <a:rPr lang="en-US" sz="5400" dirty="0">
                <a:solidFill>
                  <a:schemeClr val="tx1"/>
                </a:solidFill>
              </a:rPr>
              <a:t>Other due dates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9992" y="1604390"/>
            <a:ext cx="7269730" cy="44958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Campus-based loans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See disclosure statement or Loan Office for details, should be covered at your exit interview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Often 6, 9, or 12 months*</a:t>
            </a:r>
          </a:p>
          <a:p>
            <a:r>
              <a:rPr lang="en-US" sz="2800" dirty="0">
                <a:solidFill>
                  <a:schemeClr val="tx1"/>
                </a:solidFill>
              </a:rPr>
              <a:t>Private loans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See disclosure statement for details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Often 6 to 9 months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Borrowers with private loans from college may see those due right after graduation**</a:t>
            </a:r>
          </a:p>
          <a:p>
            <a:pPr lvl="1"/>
            <a:endParaRPr lang="en-US" sz="1600" dirty="0">
              <a:solidFill>
                <a:schemeClr val="tx1"/>
              </a:solidFill>
            </a:endParaRPr>
          </a:p>
          <a:p>
            <a:endParaRPr lang="en-US" sz="2800" dirty="0">
              <a:solidFill>
                <a:schemeClr val="tx1"/>
              </a:solidFill>
            </a:endParaRPr>
          </a:p>
          <a:p>
            <a:endParaRPr lang="en-US" sz="2800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043305" y="6182994"/>
            <a:ext cx="7622998" cy="365125"/>
          </a:xfrm>
        </p:spPr>
        <p:txBody>
          <a:bodyPr/>
          <a:lstStyle/>
          <a:p>
            <a:pPr algn="l"/>
            <a:r>
              <a:rPr lang="en-US" sz="1400" dirty="0">
                <a:solidFill>
                  <a:schemeClr val="tx1"/>
                </a:solidFill>
              </a:rPr>
              <a:t>       </a:t>
            </a:r>
            <a:r>
              <a:rPr lang="en-US" sz="1400" dirty="0">
                <a:solidFill>
                  <a:schemeClr val="tx1"/>
                </a:solidFill>
                <a:latin typeface="Georgia" panose="02040502050405020303" pitchFamily="18" charset="0"/>
              </a:rPr>
              <a:t>*    Title VII Loans (HPSL, LDS, PCL) have 12 month grace periods                                             **   Private loans from college may have 48 months of in-school deferment</a:t>
            </a:r>
          </a:p>
        </p:txBody>
      </p:sp>
      <p:sp>
        <p:nvSpPr>
          <p:cNvPr id="5" name="Rectangle 4"/>
          <p:cNvSpPr/>
          <p:nvPr/>
        </p:nvSpPr>
        <p:spPr>
          <a:xfrm>
            <a:off x="1123122" y="6211669"/>
            <a:ext cx="7086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400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7EFE0654-B071-7FC0-6026-DC8B3381031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232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240"/>
    </mc:Choice>
    <mc:Fallback xmlns="">
      <p:transition spd="slow" advTm="54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415" y="254760"/>
            <a:ext cx="7318307" cy="1143000"/>
          </a:xfrm>
        </p:spPr>
        <p:txBody>
          <a:bodyPr>
            <a:noAutofit/>
          </a:bodyPr>
          <a:lstStyle/>
          <a:p>
            <a:r>
              <a:rPr lang="en-US" sz="6000" dirty="0">
                <a:solidFill>
                  <a:schemeClr val="tx1"/>
                </a:solidFill>
              </a:rPr>
              <a:t>Reminders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9992" y="1722438"/>
            <a:ext cx="7269730" cy="44958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Be sure your loan servicer has your updated contact information</a:t>
            </a:r>
          </a:p>
          <a:p>
            <a:r>
              <a:rPr lang="en-US" dirty="0">
                <a:solidFill>
                  <a:srgbClr val="FF0000"/>
                </a:solidFill>
              </a:rPr>
              <a:t>Be sure you add your loan servicer to your safe sender list</a:t>
            </a:r>
          </a:p>
          <a:p>
            <a:r>
              <a:rPr lang="en-US" dirty="0">
                <a:solidFill>
                  <a:schemeClr val="tx1"/>
                </a:solidFill>
              </a:rPr>
              <a:t>Check email trash and junk on a regular basis, just in case</a:t>
            </a:r>
          </a:p>
          <a:p>
            <a:pPr lvl="1"/>
            <a:endParaRPr lang="en-US" sz="1600" dirty="0">
              <a:solidFill>
                <a:schemeClr val="tx1"/>
              </a:solidFill>
            </a:endParaRPr>
          </a:p>
          <a:p>
            <a:endParaRPr lang="en-US" sz="2800" dirty="0">
              <a:solidFill>
                <a:schemeClr val="tx1"/>
              </a:solidFill>
            </a:endParaRPr>
          </a:p>
          <a:p>
            <a:endParaRPr lang="en-US" sz="2800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043305" y="6182994"/>
            <a:ext cx="7622998" cy="365125"/>
          </a:xfrm>
        </p:spPr>
        <p:txBody>
          <a:bodyPr/>
          <a:lstStyle/>
          <a:p>
            <a:pPr algn="l"/>
            <a:r>
              <a:rPr lang="en-US" sz="1400" dirty="0">
                <a:solidFill>
                  <a:schemeClr val="tx1"/>
                </a:solidFill>
              </a:rPr>
              <a:t>       </a:t>
            </a:r>
            <a:endParaRPr lang="en-US" sz="14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23122" y="6211669"/>
            <a:ext cx="7086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400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4E2E201C-D1B7-2DA7-4FC5-557818A09EB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652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30"/>
    </mc:Choice>
    <mc:Fallback xmlns="">
      <p:transition spd="slow" advTm="226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9369" y="0"/>
            <a:ext cx="7305261" cy="1470025"/>
          </a:xfrm>
        </p:spPr>
        <p:txBody>
          <a:bodyPr/>
          <a:lstStyle/>
          <a:p>
            <a:br>
              <a:rPr lang="en-US" dirty="0"/>
            </a:br>
            <a:br>
              <a:rPr lang="en-US" dirty="0"/>
            </a:br>
            <a:br>
              <a:rPr lang="en-US" sz="6000" dirty="0"/>
            </a:br>
            <a:r>
              <a:rPr lang="en-US" sz="4800" dirty="0">
                <a:solidFill>
                  <a:schemeClr val="tx1"/>
                </a:solidFill>
              </a:rPr>
              <a:t>END OF MODULE 7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3615" y="4766756"/>
            <a:ext cx="7328848" cy="2091244"/>
          </a:xfrm>
        </p:spPr>
        <p:txBody>
          <a:bodyPr>
            <a:noAutofit/>
          </a:bodyPr>
          <a:lstStyle/>
          <a:p>
            <a:pPr algn="l"/>
            <a:r>
              <a:rPr lang="en-US" sz="1800" dirty="0" err="1">
                <a:solidFill>
                  <a:schemeClr val="tx1"/>
                </a:solidFill>
              </a:rPr>
              <a:t>PGPresents</a:t>
            </a:r>
            <a:r>
              <a:rPr lang="en-US" sz="1800" dirty="0">
                <a:solidFill>
                  <a:schemeClr val="tx1"/>
                </a:solidFill>
              </a:rPr>
              <a:t>, LLC</a:t>
            </a:r>
          </a:p>
          <a:p>
            <a:pPr algn="l"/>
            <a:r>
              <a:rPr lang="en-US" sz="1800" dirty="0">
                <a:solidFill>
                  <a:schemeClr val="tx1"/>
                </a:solidFill>
              </a:rPr>
              <a:t>Independent Student Loan Consulting</a:t>
            </a:r>
          </a:p>
          <a:p>
            <a:pPr algn="l"/>
            <a:r>
              <a:rPr lang="en-US" sz="1800" dirty="0">
                <a:solidFill>
                  <a:schemeClr val="tx1"/>
                </a:solidFill>
                <a:hlinkClick r:id="rId5"/>
              </a:rPr>
              <a:t>www.PGPresents.com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222828" y="6254750"/>
            <a:ext cx="4290465" cy="365125"/>
          </a:xfrm>
        </p:spPr>
        <p:txBody>
          <a:bodyPr/>
          <a:lstStyle/>
          <a:p>
            <a:r>
              <a:rPr lang="en-US" sz="1400" dirty="0">
                <a:latin typeface="Georgia" pitchFamily="18" charset="0"/>
              </a:rPr>
              <a:t>2024 PGPresents, LLC - All Rights Reserved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165" y="3725203"/>
            <a:ext cx="2006698" cy="2675597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B77B05F-1500-6417-1A0D-BB38AC5108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84528" t="-81922" r="-184528" b="-81922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915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83"/>
    </mc:Choice>
    <mc:Fallback xmlns="">
      <p:transition spd="slow" advTm="43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heme/theme1.xml><?xml version="1.0" encoding="utf-8"?>
<a:theme xmlns:a="http://schemas.openxmlformats.org/drawingml/2006/main" name="PPPresents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PPPresents Theme No Log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PPPresents Theme No Log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10570</TotalTime>
  <Words>447</Words>
  <Application>Microsoft Office PowerPoint</Application>
  <PresentationFormat>On-screen Show (4:3)</PresentationFormat>
  <Paragraphs>68</Paragraphs>
  <Slides>7</Slides>
  <Notes>7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Georgia</vt:lpstr>
      <vt:lpstr>PPPresents Theme</vt:lpstr>
      <vt:lpstr>2_PPPresents Theme No Logo</vt:lpstr>
      <vt:lpstr>3_PPPresents Theme No Logo</vt:lpstr>
      <vt:lpstr>Module 7  Third Question: When?  When Your Loans Come Due     </vt:lpstr>
      <vt:lpstr>Grace periods</vt:lpstr>
      <vt:lpstr>Federal loan due dates</vt:lpstr>
      <vt:lpstr>Premed loan due dates</vt:lpstr>
      <vt:lpstr>Other due dates</vt:lpstr>
      <vt:lpstr>Reminders</vt:lpstr>
      <vt:lpstr>   END OF MODULE 7</vt:lpstr>
    </vt:vector>
  </TitlesOfParts>
  <Company>west end video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janette</dc:creator>
  <cp:lastModifiedBy>Paul Garrard</cp:lastModifiedBy>
  <cp:revision>1396</cp:revision>
  <cp:lastPrinted>2017-09-03T21:39:25Z</cp:lastPrinted>
  <dcterms:created xsi:type="dcterms:W3CDTF">2008-10-02T18:27:32Z</dcterms:created>
  <dcterms:modified xsi:type="dcterms:W3CDTF">2024-01-16T18:44:01Z</dcterms:modified>
</cp:coreProperties>
</file>