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9"/>
  </p:notesMasterIdLst>
  <p:handoutMasterIdLst>
    <p:handoutMasterId r:id="rId10"/>
  </p:handoutMasterIdLst>
  <p:sldIdLst>
    <p:sldId id="1048" r:id="rId4"/>
    <p:sldId id="1051" r:id="rId5"/>
    <p:sldId id="1053" r:id="rId6"/>
    <p:sldId id="1052" r:id="rId7"/>
    <p:sldId id="1049" r:id="rId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92"/>
    <a:srgbClr val="B85808"/>
    <a:srgbClr val="768FA1"/>
    <a:srgbClr val="F3F5F6"/>
    <a:srgbClr val="E9EDEF"/>
    <a:srgbClr val="CFA69A"/>
    <a:srgbClr val="E2E7EA"/>
    <a:srgbClr val="D1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8" y="53"/>
      </p:cViewPr>
      <p:guideLst>
        <p:guide orient="horz" pos="2160"/>
        <p:guide pos="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arrard" userId="4b373495e90c46ea" providerId="LiveId" clId="{A7CA2394-20DD-4FFA-983D-46E868133711}"/>
    <pc:docChg chg="custSel addSld delSld modSld">
      <pc:chgData name="Paul Garrard" userId="4b373495e90c46ea" providerId="LiveId" clId="{A7CA2394-20DD-4FFA-983D-46E868133711}" dt="2024-01-14T11:28:26.433" v="767"/>
      <pc:docMkLst>
        <pc:docMk/>
      </pc:docMkLst>
      <pc:sldChg chg="del">
        <pc:chgData name="Paul Garrard" userId="4b373495e90c46ea" providerId="LiveId" clId="{A7CA2394-20DD-4FFA-983D-46E868133711}" dt="2024-01-02T12:23:31.535" v="32" actId="47"/>
        <pc:sldMkLst>
          <pc:docMk/>
          <pc:sldMk cId="2574829318" sldId="1000"/>
        </pc:sldMkLst>
      </pc:sldChg>
      <pc:sldChg chg="addSp delSp modSp mod modTransition modAnim">
        <pc:chgData name="Paul Garrard" userId="4b373495e90c46ea" providerId="LiveId" clId="{A7CA2394-20DD-4FFA-983D-46E868133711}" dt="2024-01-14T11:23:22.460" v="757"/>
        <pc:sldMkLst>
          <pc:docMk/>
          <pc:sldMk cId="1439187893" sldId="1048"/>
        </pc:sldMkLst>
        <pc:spChg chg="mod">
          <ac:chgData name="Paul Garrard" userId="4b373495e90c46ea" providerId="LiveId" clId="{A7CA2394-20DD-4FFA-983D-46E868133711}" dt="2024-01-02T12:24:00.742" v="34" actId="255"/>
          <ac:spMkLst>
            <pc:docMk/>
            <pc:sldMk cId="1439187893" sldId="1048"/>
            <ac:spMk id="2" creationId="{00000000-0000-0000-0000-000000000000}"/>
          </ac:spMkLst>
        </pc:spChg>
        <pc:picChg chg="add del mod">
          <ac:chgData name="Paul Garrard" userId="4b373495e90c46ea" providerId="LiveId" clId="{A7CA2394-20DD-4FFA-983D-46E868133711}" dt="2024-01-14T11:19:50.018" v="750"/>
          <ac:picMkLst>
            <pc:docMk/>
            <pc:sldMk cId="1439187893" sldId="1048"/>
            <ac:picMk id="5" creationId="{18EE41A7-2670-0096-0EB4-1B851D5DEA39}"/>
          </ac:picMkLst>
        </pc:picChg>
        <pc:picChg chg="add del mod">
          <ac:chgData name="Paul Garrard" userId="4b373495e90c46ea" providerId="LiveId" clId="{A7CA2394-20DD-4FFA-983D-46E868133711}" dt="2024-01-13T16:31:29.794" v="740"/>
          <ac:picMkLst>
            <pc:docMk/>
            <pc:sldMk cId="1439187893" sldId="1048"/>
            <ac:picMk id="5" creationId="{7C944760-D8C7-B581-0719-E3FF92F3B626}"/>
          </ac:picMkLst>
        </pc:picChg>
        <pc:picChg chg="add mod">
          <ac:chgData name="Paul Garrard" userId="4b373495e90c46ea" providerId="LiveId" clId="{A7CA2394-20DD-4FFA-983D-46E868133711}" dt="2024-01-07T14:20:47.077" v="36" actId="1076"/>
          <ac:picMkLst>
            <pc:docMk/>
            <pc:sldMk cId="1439187893" sldId="1048"/>
            <ac:picMk id="6" creationId="{2B808EAA-D616-D8C8-D2D0-3FB33B9DCAE6}"/>
          </ac:picMkLst>
        </pc:picChg>
        <pc:picChg chg="del">
          <ac:chgData name="Paul Garrard" userId="4b373495e90c46ea" providerId="LiveId" clId="{A7CA2394-20DD-4FFA-983D-46E868133711}" dt="2024-01-01T12:43:52.192" v="27" actId="478"/>
          <ac:picMkLst>
            <pc:docMk/>
            <pc:sldMk cId="1439187893" sldId="1048"/>
            <ac:picMk id="7" creationId="{1B2C51C0-958E-4656-8FAF-878E91889CEA}"/>
          </ac:picMkLst>
        </pc:picChg>
        <pc:picChg chg="add del mod">
          <ac:chgData name="Paul Garrard" userId="4b373495e90c46ea" providerId="LiveId" clId="{A7CA2394-20DD-4FFA-983D-46E868133711}" dt="2024-01-14T11:20:27.762" v="752"/>
          <ac:picMkLst>
            <pc:docMk/>
            <pc:sldMk cId="1439187893" sldId="1048"/>
            <ac:picMk id="7" creationId="{2A19DD38-DB6C-C9F8-770B-7641E959FBC5}"/>
          </ac:picMkLst>
        </pc:picChg>
        <pc:picChg chg="add del mod">
          <ac:chgData name="Paul Garrard" userId="4b373495e90c46ea" providerId="LiveId" clId="{A7CA2394-20DD-4FFA-983D-46E868133711}" dt="2024-01-13T16:32:08.713" v="742"/>
          <ac:picMkLst>
            <pc:docMk/>
            <pc:sldMk cId="1439187893" sldId="1048"/>
            <ac:picMk id="7" creationId="{D85E6AB5-6FF6-4DFB-5260-D95DC5741077}"/>
          </ac:picMkLst>
        </pc:picChg>
        <pc:picChg chg="add del mod">
          <ac:chgData name="Paul Garrard" userId="4b373495e90c46ea" providerId="LiveId" clId="{A7CA2394-20DD-4FFA-983D-46E868133711}" dt="2024-01-14T11:21:14.145" v="754"/>
          <ac:picMkLst>
            <pc:docMk/>
            <pc:sldMk cId="1439187893" sldId="1048"/>
            <ac:picMk id="8" creationId="{EAC661A9-6829-8AB3-D6C7-3A0707F52212}"/>
          </ac:picMkLst>
        </pc:picChg>
        <pc:picChg chg="add del mod">
          <ac:chgData name="Paul Garrard" userId="4b373495e90c46ea" providerId="LiveId" clId="{A7CA2394-20DD-4FFA-983D-46E868133711}" dt="2024-01-14T11:22:06.890" v="756"/>
          <ac:picMkLst>
            <pc:docMk/>
            <pc:sldMk cId="1439187893" sldId="1048"/>
            <ac:picMk id="9" creationId="{24E69265-E0B4-4AD3-4D3F-0D4FA37AFEB5}"/>
          </ac:picMkLst>
        </pc:picChg>
        <pc:picChg chg="add mod">
          <ac:chgData name="Paul Garrard" userId="4b373495e90c46ea" providerId="LiveId" clId="{A7CA2394-20DD-4FFA-983D-46E868133711}" dt="2024-01-14T11:23:22.460" v="757"/>
          <ac:picMkLst>
            <pc:docMk/>
            <pc:sldMk cId="1439187893" sldId="1048"/>
            <ac:picMk id="10" creationId="{25EAE6B7-812E-F86C-DB2C-F4BE3FC77648}"/>
          </ac:picMkLst>
        </pc:picChg>
        <pc:picChg chg="del">
          <ac:chgData name="Paul Garrard" userId="4b373495e90c46ea" providerId="LiveId" clId="{A7CA2394-20DD-4FFA-983D-46E868133711}" dt="2024-01-13T16:31:03.692" v="738"/>
          <ac:picMkLst>
            <pc:docMk/>
            <pc:sldMk cId="1439187893" sldId="1048"/>
            <ac:picMk id="10" creationId="{A69302F8-0A30-73AB-D151-000644A63CEA}"/>
          </ac:picMkLst>
        </pc:picChg>
      </pc:sldChg>
      <pc:sldChg chg="addSp delSp modSp mod modTransition modAnim">
        <pc:chgData name="Paul Garrard" userId="4b373495e90c46ea" providerId="LiveId" clId="{A7CA2394-20DD-4FFA-983D-46E868133711}" dt="2024-01-14T11:28:26.433" v="767"/>
        <pc:sldMkLst>
          <pc:docMk/>
          <pc:sldMk cId="615915323" sldId="1049"/>
        </pc:sldMkLst>
        <pc:spChg chg="mod">
          <ac:chgData name="Paul Garrard" userId="4b373495e90c46ea" providerId="LiveId" clId="{A7CA2394-20DD-4FFA-983D-46E868133711}" dt="2024-01-01T12:42:49.116" v="26" actId="6549"/>
          <ac:spMkLst>
            <pc:docMk/>
            <pc:sldMk cId="615915323" sldId="1049"/>
            <ac:spMk id="2" creationId="{00000000-0000-0000-0000-000000000000}"/>
          </ac:spMkLst>
        </pc:spChg>
        <pc:picChg chg="add mod">
          <ac:chgData name="Paul Garrard" userId="4b373495e90c46ea" providerId="LiveId" clId="{A7CA2394-20DD-4FFA-983D-46E868133711}" dt="2024-01-14T11:28:26.433" v="767"/>
          <ac:picMkLst>
            <pc:docMk/>
            <pc:sldMk cId="615915323" sldId="1049"/>
            <ac:picMk id="5" creationId="{6858457B-EE07-AE1F-1596-B617A87378A7}"/>
          </ac:picMkLst>
        </pc:picChg>
        <pc:picChg chg="del">
          <ac:chgData name="Paul Garrard" userId="4b373495e90c46ea" providerId="LiveId" clId="{A7CA2394-20DD-4FFA-983D-46E868133711}" dt="2024-01-13T16:31:03.692" v="738"/>
          <ac:picMkLst>
            <pc:docMk/>
            <pc:sldMk cId="615915323" sldId="1049"/>
            <ac:picMk id="5" creationId="{B930605D-DB9B-A234-2BB8-FBBE4A537D91}"/>
          </ac:picMkLst>
        </pc:picChg>
      </pc:sldChg>
      <pc:sldChg chg="del">
        <pc:chgData name="Paul Garrard" userId="4b373495e90c46ea" providerId="LiveId" clId="{A7CA2394-20DD-4FFA-983D-46E868133711}" dt="2024-01-02T12:23:32.779" v="33" actId="47"/>
        <pc:sldMkLst>
          <pc:docMk/>
          <pc:sldMk cId="1489054472" sldId="1050"/>
        </pc:sldMkLst>
      </pc:sldChg>
      <pc:sldChg chg="addSp delSp modSp mod modTransition modAnim">
        <pc:chgData name="Paul Garrard" userId="4b373495e90c46ea" providerId="LiveId" clId="{A7CA2394-20DD-4FFA-983D-46E868133711}" dt="2024-01-14T11:23:22.460" v="757"/>
        <pc:sldMkLst>
          <pc:docMk/>
          <pc:sldMk cId="1322349588" sldId="1051"/>
        </pc:sldMkLst>
        <pc:spChg chg="mod">
          <ac:chgData name="Paul Garrard" userId="4b373495e90c46ea" providerId="LiveId" clId="{A7CA2394-20DD-4FFA-983D-46E868133711}" dt="2024-01-14T11:19:01.928" v="746" actId="27636"/>
          <ac:spMkLst>
            <pc:docMk/>
            <pc:sldMk cId="1322349588" sldId="1051"/>
            <ac:spMk id="3" creationId="{00000000-0000-0000-0000-000000000000}"/>
          </ac:spMkLst>
        </pc:spChg>
        <pc:picChg chg="del">
          <ac:chgData name="Paul Garrard" userId="4b373495e90c46ea" providerId="LiveId" clId="{A7CA2394-20DD-4FFA-983D-46E868133711}" dt="2024-01-13T16:31:03.692" v="738"/>
          <ac:picMkLst>
            <pc:docMk/>
            <pc:sldMk cId="1322349588" sldId="1051"/>
            <ac:picMk id="5" creationId="{BF7C11CA-6137-E42A-FB31-E714745B29DC}"/>
          </ac:picMkLst>
        </pc:picChg>
        <pc:picChg chg="add del mod">
          <ac:chgData name="Paul Garrard" userId="4b373495e90c46ea" providerId="LiveId" clId="{A7CA2394-20DD-4FFA-983D-46E868133711}" dt="2024-01-14T11:22:06.890" v="756"/>
          <ac:picMkLst>
            <pc:docMk/>
            <pc:sldMk cId="1322349588" sldId="1051"/>
            <ac:picMk id="5" creationId="{D0315960-8187-7C31-C4BD-674EE5397BAF}"/>
          </ac:picMkLst>
        </pc:picChg>
        <pc:picChg chg="add del mod">
          <ac:chgData name="Paul Garrard" userId="4b373495e90c46ea" providerId="LiveId" clId="{A7CA2394-20DD-4FFA-983D-46E868133711}" dt="2024-01-13T16:32:08.713" v="742"/>
          <ac:picMkLst>
            <pc:docMk/>
            <pc:sldMk cId="1322349588" sldId="1051"/>
            <ac:picMk id="6" creationId="{A1517212-7626-B96A-EE16-2BB19C664671}"/>
          </ac:picMkLst>
        </pc:picChg>
        <pc:picChg chg="add mod">
          <ac:chgData name="Paul Garrard" userId="4b373495e90c46ea" providerId="LiveId" clId="{A7CA2394-20DD-4FFA-983D-46E868133711}" dt="2024-01-14T11:23:22.460" v="757"/>
          <ac:picMkLst>
            <pc:docMk/>
            <pc:sldMk cId="1322349588" sldId="1051"/>
            <ac:picMk id="6" creationId="{CCAED957-6457-E4D3-1146-9413C349A1DC}"/>
          </ac:picMkLst>
        </pc:picChg>
      </pc:sldChg>
      <pc:sldChg chg="addSp delSp modSp add modTransition">
        <pc:chgData name="Paul Garrard" userId="4b373495e90c46ea" providerId="LiveId" clId="{A7CA2394-20DD-4FFA-983D-46E868133711}" dt="2024-01-14T11:28:26.433" v="767"/>
        <pc:sldMkLst>
          <pc:docMk/>
          <pc:sldMk cId="4198960710" sldId="1052"/>
        </pc:sldMkLst>
        <pc:picChg chg="add del mod">
          <ac:chgData name="Paul Garrard" userId="4b373495e90c46ea" providerId="LiveId" clId="{A7CA2394-20DD-4FFA-983D-46E868133711}" dt="2024-01-14T11:28:26.433" v="767"/>
          <ac:picMkLst>
            <pc:docMk/>
            <pc:sldMk cId="4198960710" sldId="1052"/>
            <ac:picMk id="5" creationId="{541D7B48-F38C-6A9A-DFCB-E8B8DEDD4C77}"/>
          </ac:picMkLst>
        </pc:picChg>
        <pc:picChg chg="add mod">
          <ac:chgData name="Paul Garrard" userId="4b373495e90c46ea" providerId="LiveId" clId="{A7CA2394-20DD-4FFA-983D-46E868133711}" dt="2024-01-14T11:28:26.433" v="767"/>
          <ac:picMkLst>
            <pc:docMk/>
            <pc:sldMk cId="4198960710" sldId="1052"/>
            <ac:picMk id="6" creationId="{AC80CFC7-7D6B-07F3-A314-ABB5180D7B07}"/>
          </ac:picMkLst>
        </pc:picChg>
      </pc:sldChg>
      <pc:sldChg chg="addSp delSp modSp add mod modTransition modAnim">
        <pc:chgData name="Paul Garrard" userId="4b373495e90c46ea" providerId="LiveId" clId="{A7CA2394-20DD-4FFA-983D-46E868133711}" dt="2024-01-14T11:28:26.433" v="767"/>
        <pc:sldMkLst>
          <pc:docMk/>
          <pc:sldMk cId="26056850" sldId="1053"/>
        </pc:sldMkLst>
        <pc:spChg chg="mod">
          <ac:chgData name="Paul Garrard" userId="4b373495e90c46ea" providerId="LiveId" clId="{A7CA2394-20DD-4FFA-983D-46E868133711}" dt="2024-01-14T11:19:06.306" v="748" actId="27636"/>
          <ac:spMkLst>
            <pc:docMk/>
            <pc:sldMk cId="26056850" sldId="1053"/>
            <ac:spMk id="3" creationId="{00000000-0000-0000-0000-000000000000}"/>
          </ac:spMkLst>
        </pc:spChg>
        <pc:picChg chg="add del mod">
          <ac:chgData name="Paul Garrard" userId="4b373495e90c46ea" providerId="LiveId" clId="{A7CA2394-20DD-4FFA-983D-46E868133711}" dt="2024-01-14T11:24:16.925" v="758"/>
          <ac:picMkLst>
            <pc:docMk/>
            <pc:sldMk cId="26056850" sldId="1053"/>
            <ac:picMk id="5" creationId="{081F8C24-CEA3-615B-3DD2-23660AF108CE}"/>
          </ac:picMkLst>
        </pc:picChg>
        <pc:picChg chg="add del mod">
          <ac:chgData name="Paul Garrard" userId="4b373495e90c46ea" providerId="LiveId" clId="{A7CA2394-20DD-4FFA-983D-46E868133711}" dt="2024-01-14T11:24:40.598" v="760"/>
          <ac:picMkLst>
            <pc:docMk/>
            <pc:sldMk cId="26056850" sldId="1053"/>
            <ac:picMk id="6" creationId="{58BDF5AE-8E29-170C-564F-3168408E8968}"/>
          </ac:picMkLst>
        </pc:picChg>
        <pc:picChg chg="add del mod">
          <ac:chgData name="Paul Garrard" userId="4b373495e90c46ea" providerId="LiveId" clId="{A7CA2394-20DD-4FFA-983D-46E868133711}" dt="2024-01-14T11:25:15.413" v="762"/>
          <ac:picMkLst>
            <pc:docMk/>
            <pc:sldMk cId="26056850" sldId="1053"/>
            <ac:picMk id="7" creationId="{040D2166-4DD7-C76D-4C31-0F989474582A}"/>
          </ac:picMkLst>
        </pc:picChg>
        <pc:picChg chg="add del mod">
          <ac:chgData name="Paul Garrard" userId="4b373495e90c46ea" providerId="LiveId" clId="{A7CA2394-20DD-4FFA-983D-46E868133711}" dt="2024-01-14T11:25:45.269" v="764"/>
          <ac:picMkLst>
            <pc:docMk/>
            <pc:sldMk cId="26056850" sldId="1053"/>
            <ac:picMk id="8" creationId="{49D03F0B-7C5A-CEF4-E12D-612B02C3603E}"/>
          </ac:picMkLst>
        </pc:picChg>
        <pc:picChg chg="add del mod">
          <ac:chgData name="Paul Garrard" userId="4b373495e90c46ea" providerId="LiveId" clId="{A7CA2394-20DD-4FFA-983D-46E868133711}" dt="2024-01-14T11:26:53.263" v="766"/>
          <ac:picMkLst>
            <pc:docMk/>
            <pc:sldMk cId="26056850" sldId="1053"/>
            <ac:picMk id="9" creationId="{7772C572-905E-5400-AFA4-B16F5FC90575}"/>
          </ac:picMkLst>
        </pc:picChg>
        <pc:picChg chg="add mod">
          <ac:chgData name="Paul Garrard" userId="4b373495e90c46ea" providerId="LiveId" clId="{A7CA2394-20DD-4FFA-983D-46E868133711}" dt="2024-01-14T11:28:26.433" v="767"/>
          <ac:picMkLst>
            <pc:docMk/>
            <pc:sldMk cId="26056850" sldId="1053"/>
            <ac:picMk id="10" creationId="{D0853091-8790-CFD7-1F65-72BE9068C6C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528B0D4-299C-4490-8909-FC62557F07A3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B3CB06-3673-4578-A183-C08B76EE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22F6CEA-42F8-4E55-B5C7-B08C3343682F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54DA63-6104-4069-8991-D015D03D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1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42974" y="2113613"/>
            <a:ext cx="7271635" cy="1315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347149"/>
            <a:ext cx="7166703" cy="1124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863121"/>
            <a:ext cx="7166705" cy="1154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262" y="1723869"/>
            <a:ext cx="3297836" cy="428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3849"/>
            <a:ext cx="3416507" cy="427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51" y="1828800"/>
            <a:ext cx="3328155" cy="615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261" y="2593297"/>
            <a:ext cx="3327817" cy="3402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015" y="1804936"/>
            <a:ext cx="3419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93298"/>
            <a:ext cx="3419682" cy="3402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3869"/>
            <a:ext cx="4519639" cy="4167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62" y="1723869"/>
            <a:ext cx="2293495" cy="41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670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3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42975" cy="16002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413A-A373-4B06-BBBF-E479CDD2C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Bolxe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08667"/>
            <a:ext cx="788585" cy="8191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0B6292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276750"/>
            <a:ext cx="7305261" cy="14700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Module 3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What, Who, and When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Three Important Questions Every Borrower Must Be Able to Answer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80" y="4557523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Paul S. Garrard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Founder and President, </a:t>
            </a:r>
            <a:r>
              <a:rPr lang="en-US" sz="1600" dirty="0" err="1">
                <a:solidFill>
                  <a:schemeClr val="tx1"/>
                </a:solidFill>
              </a:rPr>
              <a:t>PGPresents</a:t>
            </a:r>
            <a:r>
              <a:rPr lang="en-US" sz="16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Spring 2024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308" y="6283642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</a:t>
            </a:r>
            <a:r>
              <a:rPr lang="en-US" sz="1400" dirty="0" err="1">
                <a:latin typeface="Georgia" pitchFamily="18" charset="0"/>
              </a:rPr>
              <a:t>PGPresents</a:t>
            </a:r>
            <a:r>
              <a:rPr lang="en-US" sz="1400" dirty="0">
                <a:latin typeface="Georgia" pitchFamily="18" charset="0"/>
              </a:rPr>
              <a:t>, LLC -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08EAA-D616-D8C8-D2D0-3FB33B9DC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32" y="3719684"/>
            <a:ext cx="1697022" cy="2225177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5EAE6B7-812E-F86C-DB2C-F4BE3FC77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95"/>
    </mc:Choice>
    <mc:Fallback>
      <p:transition spd="slow" advTm="1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Three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4" y="1588294"/>
            <a:ext cx="7296352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>
                <a:solidFill>
                  <a:schemeClr val="tx1"/>
                </a:solidFill>
              </a:rPr>
              <a:t> have you borrowed?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Composition of your loan portfolio greatly determines your repayment strategy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Watch Modules 4 and 5 for details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CAED957-6457-E4D3-1146-9413C349A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63"/>
    </mc:Choice>
    <mc:Fallback>
      <p:transition spd="slow" advTm="28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Three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4" y="1588294"/>
            <a:ext cx="7296352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>
                <a:solidFill>
                  <a:schemeClr val="tx1"/>
                </a:solidFill>
              </a:rPr>
              <a:t> have you borrowed?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Composition of your loan portfolio greatly determines your repayment strategy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Watch Modules 4 and 5 for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Who</a:t>
            </a:r>
            <a:r>
              <a:rPr lang="en-US" dirty="0">
                <a:solidFill>
                  <a:schemeClr val="tx1"/>
                </a:solidFill>
              </a:rPr>
              <a:t> services your loans?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This is who you work with when choosing a repayment plan, making payments, changing plans, postponing payments, and posting additional payments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Watch Module 6 for details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0853091-8790-CFD7-1F65-72BE9068C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45"/>
    </mc:Choice>
    <mc:Fallback>
      <p:transition spd="slow" advTm="5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Three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4" y="1588294"/>
            <a:ext cx="7296352" cy="4495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>
                <a:solidFill>
                  <a:schemeClr val="tx1"/>
                </a:solidFill>
              </a:rPr>
              <a:t> have you borrowed?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Composition of your loan portfolio greatly determines your repayment strategy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Watch Modules 4 and 5 for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Who</a:t>
            </a:r>
            <a:r>
              <a:rPr lang="en-US" dirty="0">
                <a:solidFill>
                  <a:schemeClr val="tx1"/>
                </a:solidFill>
              </a:rPr>
              <a:t> services your loans?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This is who you work with when choosing a repayment plan, making payments, changing plans, postponing payments, and posting additional payments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Watch Module 6 for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When</a:t>
            </a:r>
            <a:r>
              <a:rPr lang="en-US" dirty="0">
                <a:solidFill>
                  <a:schemeClr val="tx1"/>
                </a:solidFill>
              </a:rPr>
              <a:t> do they come due?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Significant implications for missing deadlines</a:t>
            </a:r>
          </a:p>
          <a:p>
            <a:pPr marL="914400" lvl="1" indent="-514350"/>
            <a:r>
              <a:rPr lang="en-US" sz="1800" dirty="0">
                <a:solidFill>
                  <a:schemeClr val="tx1"/>
                </a:solidFill>
              </a:rPr>
              <a:t>Watch Module 7 for details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C80CFC7-7D6B-07F3-A314-ABB5180D7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92"/>
    </mc:Choice>
    <mc:Fallback>
      <p:transition spd="slow" advTm="32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0"/>
            <a:ext cx="7305261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END OF </a:t>
            </a:r>
            <a:r>
              <a:rPr lang="en-US" sz="4800">
                <a:solidFill>
                  <a:schemeClr val="tx1"/>
                </a:solidFill>
              </a:rPr>
              <a:t>MODULE 3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15" y="4766756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PGPresents</a:t>
            </a:r>
            <a:r>
              <a:rPr lang="en-US" sz="18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828" y="6254750"/>
            <a:ext cx="4290465" cy="365125"/>
          </a:xfrm>
        </p:spPr>
        <p:txBody>
          <a:bodyPr/>
          <a:lstStyle/>
          <a:p>
            <a:r>
              <a:rPr lang="en-US" sz="1400">
                <a:latin typeface="Georgia" pitchFamily="18" charset="0"/>
              </a:rPr>
              <a:t>2024 </a:t>
            </a:r>
            <a:r>
              <a:rPr lang="en-US" sz="1400" dirty="0">
                <a:latin typeface="Georgia" pitchFamily="18" charset="0"/>
              </a:rPr>
              <a:t>PGPresents, LLC -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67" y="3610354"/>
            <a:ext cx="1651518" cy="22020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858457B-EE07-AE1F-1596-B617A8737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4"/>
    </mc:Choice>
    <mc:Fallback>
      <p:transition spd="slow" advTm="4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Present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10448</TotalTime>
  <Words>247</Words>
  <Application>Microsoft Office PowerPoint</Application>
  <PresentationFormat>On-screen Show (4:3)</PresentationFormat>
  <Paragraphs>38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PPPresents Theme</vt:lpstr>
      <vt:lpstr>2_PPPresents Theme No Logo</vt:lpstr>
      <vt:lpstr>3_PPPresents Theme No Logo</vt:lpstr>
      <vt:lpstr>Module 3  What, Who, and When Three Important Questions Every Borrower Must Be Able to Answer   </vt:lpstr>
      <vt:lpstr>Three basic questions</vt:lpstr>
      <vt:lpstr>Three basic questions</vt:lpstr>
      <vt:lpstr>Three basic questions</vt:lpstr>
      <vt:lpstr>   END OF MODULE 3</vt:lpstr>
    </vt:vector>
  </TitlesOfParts>
  <Company>west end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</dc:creator>
  <cp:lastModifiedBy>Paul Garrard</cp:lastModifiedBy>
  <cp:revision>1387</cp:revision>
  <cp:lastPrinted>2017-09-03T21:39:25Z</cp:lastPrinted>
  <dcterms:created xsi:type="dcterms:W3CDTF">2008-10-02T18:27:32Z</dcterms:created>
  <dcterms:modified xsi:type="dcterms:W3CDTF">2024-01-14T11:31:13Z</dcterms:modified>
</cp:coreProperties>
</file>