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8" r:id="rId1"/>
  </p:sldMasterIdLst>
  <p:notesMasterIdLst>
    <p:notesMasterId r:id="rId14"/>
  </p:notesMasterIdLst>
  <p:sldIdLst>
    <p:sldId id="256" r:id="rId2"/>
    <p:sldId id="308" r:id="rId3"/>
    <p:sldId id="299" r:id="rId4"/>
    <p:sldId id="258" r:id="rId5"/>
    <p:sldId id="300" r:id="rId6"/>
    <p:sldId id="306" r:id="rId7"/>
    <p:sldId id="309" r:id="rId8"/>
    <p:sldId id="307" r:id="rId9"/>
    <p:sldId id="312" r:id="rId10"/>
    <p:sldId id="305" r:id="rId11"/>
    <p:sldId id="310" r:id="rId12"/>
    <p:sldId id="311" r:id="rId13"/>
  </p:sldIdLst>
  <p:sldSz cx="9144000" cy="5143500" type="screen16x9"/>
  <p:notesSz cx="6858000" cy="9144000"/>
  <p:embeddedFontLst>
    <p:embeddedFont>
      <p:font typeface="Andale Mono" panose="020B0509000000000004" pitchFamily="49" charset="0"/>
      <p:regular r:id="rId15"/>
    </p:embeddedFont>
    <p:embeddedFont>
      <p:font typeface="Righteous" panose="02010506000000020000" pitchFamily="2" charset="0"/>
      <p:regular r:id="rId16"/>
    </p:embeddedFont>
    <p:embeddedFont>
      <p:font typeface="Roboto Condensed Light" panose="02000000000000000000" pitchFamily="2" charset="0"/>
      <p:regular r:id="rId17"/>
      <p:bold r:id="rId18"/>
      <p:italic r:id="rId19"/>
      <p:boldItalic r:id="rId20"/>
    </p:embeddedFont>
    <p:embeddedFont>
      <p:font typeface="Squada One" panose="020000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2"/>
    <p:restoredTop sz="94129"/>
  </p:normalViewPr>
  <p:slideViewPr>
    <p:cSldViewPr snapToGrid="0" snapToObjects="1">
      <p:cViewPr varScale="1">
        <p:scale>
          <a:sx n="106" d="100"/>
          <a:sy n="106" d="100"/>
        </p:scale>
        <p:origin x="18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5d2cabac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5d2cabac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5709524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5709524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978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55e7858a9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55e7858a94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6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55d16254f0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55d16254f0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57095241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57095241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82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5709524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5709524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Cloud computing delivers computing services without the need to build infrastructure locally. Users pay for only the resources they need, and computing is scalable, dramatically reducing the time involved for data processing. Many large datasets are being made available on the cloud. Expanding the use of cloud computing for access and analysis of NIH data is a primary objective in the NIH’s Strategic Plan for Data Science.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57095241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57095241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AWS has over 200 services</a:t>
            </a:r>
            <a:endParaRPr dirty="0"/>
          </a:p>
        </p:txBody>
      </p:sp>
    </p:spTree>
    <p:extLst>
      <p:ext uri="{BB962C8B-B14F-4D97-AF65-F5344CB8AC3E}">
        <p14:creationId xmlns:p14="http://schemas.microsoft.com/office/powerpoint/2010/main" val="66668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5709524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5709524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Show what AWS account looks like before installing </a:t>
            </a:r>
            <a:r>
              <a:rPr lang="en-US" dirty="0" err="1"/>
              <a:t>NeuroStack</a:t>
            </a:r>
            <a:endParaRPr dirty="0"/>
          </a:p>
        </p:txBody>
      </p:sp>
    </p:spTree>
    <p:extLst>
      <p:ext uri="{BB962C8B-B14F-4D97-AF65-F5344CB8AC3E}">
        <p14:creationId xmlns:p14="http://schemas.microsoft.com/office/powerpoint/2010/main" val="391940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5709524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5709524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80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5709524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5709524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52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5709524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5709524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9517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bg>
      <p:bgPr>
        <a:gradFill>
          <a:gsLst>
            <a:gs pos="0">
              <a:schemeClr val="dk1"/>
            </a:gs>
            <a:gs pos="100000">
              <a:schemeClr val="lt1"/>
            </a:gs>
          </a:gsLst>
          <a:lin ang="540070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75" y="-66282"/>
            <a:ext cx="9144000" cy="5143500"/>
          </a:xfrm>
          <a:prstGeom prst="rect">
            <a:avLst/>
          </a:prstGeom>
          <a:noFill/>
          <a:ln>
            <a:noFill/>
          </a:ln>
        </p:spPr>
      </p:pic>
      <p:sp>
        <p:nvSpPr>
          <p:cNvPr id="11" name="Google Shape;11;p2"/>
          <p:cNvSpPr txBox="1">
            <a:spLocks noGrp="1"/>
          </p:cNvSpPr>
          <p:nvPr>
            <p:ph type="ctrTitle"/>
          </p:nvPr>
        </p:nvSpPr>
        <p:spPr>
          <a:xfrm flipH="1">
            <a:off x="1375550" y="3092475"/>
            <a:ext cx="63930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6000"/>
              <a:buNone/>
              <a:defRPr sz="6000">
                <a:solidFill>
                  <a:schemeClr val="dk2"/>
                </a:solidFill>
              </a:defRPr>
            </a:lvl1pPr>
            <a:lvl2pPr lvl="1" algn="ctr" rtl="0">
              <a:spcBef>
                <a:spcPts val="0"/>
              </a:spcBef>
              <a:spcAft>
                <a:spcPts val="0"/>
              </a:spcAft>
              <a:buClr>
                <a:schemeClr val="dk2"/>
              </a:buClr>
              <a:buSzPts val="5200"/>
              <a:buNone/>
              <a:defRPr sz="5200">
                <a:solidFill>
                  <a:schemeClr val="dk2"/>
                </a:solidFill>
              </a:defRPr>
            </a:lvl2pPr>
            <a:lvl3pPr lvl="2" algn="ctr" rtl="0">
              <a:spcBef>
                <a:spcPts val="0"/>
              </a:spcBef>
              <a:spcAft>
                <a:spcPts val="0"/>
              </a:spcAft>
              <a:buClr>
                <a:schemeClr val="dk2"/>
              </a:buClr>
              <a:buSzPts val="5200"/>
              <a:buNone/>
              <a:defRPr sz="5200">
                <a:solidFill>
                  <a:schemeClr val="dk2"/>
                </a:solidFill>
              </a:defRPr>
            </a:lvl3pPr>
            <a:lvl4pPr lvl="3" algn="ctr" rtl="0">
              <a:spcBef>
                <a:spcPts val="0"/>
              </a:spcBef>
              <a:spcAft>
                <a:spcPts val="0"/>
              </a:spcAft>
              <a:buClr>
                <a:schemeClr val="dk2"/>
              </a:buClr>
              <a:buSzPts val="5200"/>
              <a:buNone/>
              <a:defRPr sz="5200">
                <a:solidFill>
                  <a:schemeClr val="dk2"/>
                </a:solidFill>
              </a:defRPr>
            </a:lvl4pPr>
            <a:lvl5pPr lvl="4" algn="ctr" rtl="0">
              <a:spcBef>
                <a:spcPts val="0"/>
              </a:spcBef>
              <a:spcAft>
                <a:spcPts val="0"/>
              </a:spcAft>
              <a:buClr>
                <a:schemeClr val="dk2"/>
              </a:buClr>
              <a:buSzPts val="5200"/>
              <a:buNone/>
              <a:defRPr sz="5200">
                <a:solidFill>
                  <a:schemeClr val="dk2"/>
                </a:solidFill>
              </a:defRPr>
            </a:lvl5pPr>
            <a:lvl6pPr lvl="5" algn="ctr" rtl="0">
              <a:spcBef>
                <a:spcPts val="0"/>
              </a:spcBef>
              <a:spcAft>
                <a:spcPts val="0"/>
              </a:spcAft>
              <a:buClr>
                <a:schemeClr val="dk2"/>
              </a:buClr>
              <a:buSzPts val="5200"/>
              <a:buNone/>
              <a:defRPr sz="5200">
                <a:solidFill>
                  <a:schemeClr val="dk2"/>
                </a:solidFill>
              </a:defRPr>
            </a:lvl6pPr>
            <a:lvl7pPr lvl="6" algn="ctr" rtl="0">
              <a:spcBef>
                <a:spcPts val="0"/>
              </a:spcBef>
              <a:spcAft>
                <a:spcPts val="0"/>
              </a:spcAft>
              <a:buClr>
                <a:schemeClr val="dk2"/>
              </a:buClr>
              <a:buSzPts val="5200"/>
              <a:buNone/>
              <a:defRPr sz="5200">
                <a:solidFill>
                  <a:schemeClr val="dk2"/>
                </a:solidFill>
              </a:defRPr>
            </a:lvl7pPr>
            <a:lvl8pPr lvl="7" algn="ctr" rtl="0">
              <a:spcBef>
                <a:spcPts val="0"/>
              </a:spcBef>
              <a:spcAft>
                <a:spcPts val="0"/>
              </a:spcAft>
              <a:buClr>
                <a:schemeClr val="dk2"/>
              </a:buClr>
              <a:buSzPts val="5200"/>
              <a:buNone/>
              <a:defRPr sz="5200">
                <a:solidFill>
                  <a:schemeClr val="dk2"/>
                </a:solidFill>
              </a:defRPr>
            </a:lvl8pPr>
            <a:lvl9pPr lvl="8" algn="ctr" rtl="0">
              <a:spcBef>
                <a:spcPts val="0"/>
              </a:spcBef>
              <a:spcAft>
                <a:spcPts val="0"/>
              </a:spcAft>
              <a:buClr>
                <a:schemeClr val="dk2"/>
              </a:buClr>
              <a:buSzPts val="5200"/>
              <a:buNone/>
              <a:defRPr sz="5200">
                <a:solidFill>
                  <a:schemeClr val="dk2"/>
                </a:solidFill>
              </a:defRPr>
            </a:lvl9pPr>
          </a:lstStyle>
          <a:p>
            <a:endParaRPr/>
          </a:p>
        </p:txBody>
      </p:sp>
      <p:sp>
        <p:nvSpPr>
          <p:cNvPr id="12" name="Google Shape;12;p2"/>
          <p:cNvSpPr txBox="1">
            <a:spLocks noGrp="1"/>
          </p:cNvSpPr>
          <p:nvPr>
            <p:ph type="subTitle" idx="1"/>
          </p:nvPr>
        </p:nvSpPr>
        <p:spPr>
          <a:xfrm flipH="1">
            <a:off x="2750257" y="3636375"/>
            <a:ext cx="36435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sz="1400">
                <a:solidFill>
                  <a:schemeClr val="dk2"/>
                </a:solidFill>
              </a:defRPr>
            </a:lvl2pPr>
            <a:lvl3pPr lvl="2" algn="ctr" rtl="0">
              <a:lnSpc>
                <a:spcPct val="100000"/>
              </a:lnSpc>
              <a:spcBef>
                <a:spcPts val="0"/>
              </a:spcBef>
              <a:spcAft>
                <a:spcPts val="0"/>
              </a:spcAft>
              <a:buClr>
                <a:schemeClr val="dk2"/>
              </a:buClr>
              <a:buSzPts val="1400"/>
              <a:buNone/>
              <a:defRPr sz="1400">
                <a:solidFill>
                  <a:schemeClr val="dk2"/>
                </a:solidFill>
              </a:defRPr>
            </a:lvl3pPr>
            <a:lvl4pPr lvl="3" algn="ctr" rtl="0">
              <a:lnSpc>
                <a:spcPct val="100000"/>
              </a:lnSpc>
              <a:spcBef>
                <a:spcPts val="0"/>
              </a:spcBef>
              <a:spcAft>
                <a:spcPts val="0"/>
              </a:spcAft>
              <a:buClr>
                <a:schemeClr val="dk2"/>
              </a:buClr>
              <a:buSzPts val="1400"/>
              <a:buNone/>
              <a:defRPr sz="1400">
                <a:solidFill>
                  <a:schemeClr val="dk2"/>
                </a:solidFill>
              </a:defRPr>
            </a:lvl4pPr>
            <a:lvl5pPr lvl="4" algn="ctr" rtl="0">
              <a:lnSpc>
                <a:spcPct val="100000"/>
              </a:lnSpc>
              <a:spcBef>
                <a:spcPts val="0"/>
              </a:spcBef>
              <a:spcAft>
                <a:spcPts val="0"/>
              </a:spcAft>
              <a:buClr>
                <a:schemeClr val="dk2"/>
              </a:buClr>
              <a:buSzPts val="1400"/>
              <a:buNone/>
              <a:defRPr sz="1400">
                <a:solidFill>
                  <a:schemeClr val="dk2"/>
                </a:solidFill>
              </a:defRPr>
            </a:lvl5pPr>
            <a:lvl6pPr lvl="5" algn="ctr" rtl="0">
              <a:lnSpc>
                <a:spcPct val="100000"/>
              </a:lnSpc>
              <a:spcBef>
                <a:spcPts val="0"/>
              </a:spcBef>
              <a:spcAft>
                <a:spcPts val="0"/>
              </a:spcAft>
              <a:buClr>
                <a:schemeClr val="dk2"/>
              </a:buClr>
              <a:buSzPts val="1400"/>
              <a:buNone/>
              <a:defRPr sz="1400">
                <a:solidFill>
                  <a:schemeClr val="dk2"/>
                </a:solidFill>
              </a:defRPr>
            </a:lvl6pPr>
            <a:lvl7pPr lvl="6" algn="ctr" rtl="0">
              <a:lnSpc>
                <a:spcPct val="100000"/>
              </a:lnSpc>
              <a:spcBef>
                <a:spcPts val="0"/>
              </a:spcBef>
              <a:spcAft>
                <a:spcPts val="0"/>
              </a:spcAft>
              <a:buClr>
                <a:schemeClr val="dk2"/>
              </a:buClr>
              <a:buSzPts val="1400"/>
              <a:buNone/>
              <a:defRPr sz="1400">
                <a:solidFill>
                  <a:schemeClr val="dk2"/>
                </a:solidFill>
              </a:defRPr>
            </a:lvl7pPr>
            <a:lvl8pPr lvl="7" algn="ctr" rtl="0">
              <a:lnSpc>
                <a:spcPct val="100000"/>
              </a:lnSpc>
              <a:spcBef>
                <a:spcPts val="0"/>
              </a:spcBef>
              <a:spcAft>
                <a:spcPts val="0"/>
              </a:spcAft>
              <a:buClr>
                <a:schemeClr val="dk2"/>
              </a:buClr>
              <a:buSzPts val="1400"/>
              <a:buNone/>
              <a:defRPr sz="1400">
                <a:solidFill>
                  <a:schemeClr val="dk2"/>
                </a:solidFill>
              </a:defRPr>
            </a:lvl8pPr>
            <a:lvl9pPr lvl="8" algn="ctr" rtl="0">
              <a:lnSpc>
                <a:spcPct val="100000"/>
              </a:lnSpc>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CUSTOM_2_1">
    <p:bg>
      <p:bgPr>
        <a:gradFill>
          <a:gsLst>
            <a:gs pos="0">
              <a:schemeClr val="dk1"/>
            </a:gs>
            <a:gs pos="100000">
              <a:schemeClr val="lt1"/>
            </a:gs>
          </a:gsLst>
          <a:lin ang="5400700" scaled="0"/>
        </a:gradFill>
        <a:effectLst/>
      </p:bgPr>
    </p:bg>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l="5417" t="5944" r="40513"/>
          <a:stretch/>
        </p:blipFill>
        <p:spPr>
          <a:xfrm>
            <a:off x="0" y="-15950"/>
            <a:ext cx="2185320" cy="2138376"/>
          </a:xfrm>
          <a:prstGeom prst="rect">
            <a:avLst/>
          </a:prstGeom>
          <a:noFill/>
          <a:ln>
            <a:noFill/>
          </a:ln>
        </p:spPr>
      </p:pic>
      <p:sp>
        <p:nvSpPr>
          <p:cNvPr id="31" name="Google Shape;31;p4"/>
          <p:cNvSpPr txBox="1">
            <a:spLocks noGrp="1"/>
          </p:cNvSpPr>
          <p:nvPr>
            <p:ph type="ctrTitle"/>
          </p:nvPr>
        </p:nvSpPr>
        <p:spPr>
          <a:xfrm flipH="1">
            <a:off x="-100" y="507400"/>
            <a:ext cx="8394900" cy="67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3600"/>
              <a:buNone/>
              <a:defRPr sz="36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CUSTOM_2_1_1">
    <p:bg>
      <p:bgPr>
        <a:gradFill>
          <a:gsLst>
            <a:gs pos="0">
              <a:schemeClr val="dk1"/>
            </a:gs>
            <a:gs pos="100000">
              <a:schemeClr val="lt1"/>
            </a:gs>
          </a:gsLst>
          <a:lin ang="5400700" scaled="0"/>
        </a:gradFill>
        <a:effectLst/>
      </p:bgPr>
    </p:bg>
    <p:spTree>
      <p:nvGrpSpPr>
        <p:cNvPr id="1" name="Shape 50"/>
        <p:cNvGrpSpPr/>
        <p:nvPr/>
      </p:nvGrpSpPr>
      <p:grpSpPr>
        <a:xfrm>
          <a:off x="0" y="0"/>
          <a:ext cx="0" cy="0"/>
          <a:chOff x="0" y="0"/>
          <a:chExt cx="0" cy="0"/>
        </a:xfrm>
      </p:grpSpPr>
      <p:pic>
        <p:nvPicPr>
          <p:cNvPr id="51" name="Google Shape;51;p6"/>
          <p:cNvPicPr preferRelativeResize="0"/>
          <p:nvPr/>
        </p:nvPicPr>
        <p:blipFill rotWithShape="1">
          <a:blip r:embed="rId2">
            <a:alphaModFix/>
          </a:blip>
          <a:srcRect l="5417" t="5944" r="40513"/>
          <a:stretch/>
        </p:blipFill>
        <p:spPr>
          <a:xfrm rot="10800000">
            <a:off x="6950692" y="3021075"/>
            <a:ext cx="2185320" cy="2138376"/>
          </a:xfrm>
          <a:prstGeom prst="rect">
            <a:avLst/>
          </a:prstGeom>
          <a:noFill/>
          <a:ln>
            <a:noFill/>
          </a:ln>
        </p:spPr>
      </p:pic>
      <p:pic>
        <p:nvPicPr>
          <p:cNvPr id="52" name="Google Shape;52;p6"/>
          <p:cNvPicPr preferRelativeResize="0"/>
          <p:nvPr/>
        </p:nvPicPr>
        <p:blipFill rotWithShape="1">
          <a:blip r:embed="rId2">
            <a:alphaModFix/>
          </a:blip>
          <a:srcRect l="5417" t="5944" r="40513"/>
          <a:stretch/>
        </p:blipFill>
        <p:spPr>
          <a:xfrm>
            <a:off x="0" y="-15950"/>
            <a:ext cx="2185320" cy="2138376"/>
          </a:xfrm>
          <a:prstGeom prst="rect">
            <a:avLst/>
          </a:prstGeom>
          <a:noFill/>
          <a:ln>
            <a:noFill/>
          </a:ln>
        </p:spPr>
      </p:pic>
      <p:sp>
        <p:nvSpPr>
          <p:cNvPr id="53" name="Google Shape;53;p6"/>
          <p:cNvSpPr txBox="1">
            <a:spLocks noGrp="1"/>
          </p:cNvSpPr>
          <p:nvPr>
            <p:ph type="ctrTitle"/>
          </p:nvPr>
        </p:nvSpPr>
        <p:spPr>
          <a:xfrm flipH="1">
            <a:off x="355600" y="2236500"/>
            <a:ext cx="3956100" cy="670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3600"/>
              <a:buNone/>
              <a:defRPr sz="36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
        <p:nvSpPr>
          <p:cNvPr id="54" name="Google Shape;54;p6"/>
          <p:cNvSpPr txBox="1">
            <a:spLocks noGrp="1"/>
          </p:cNvSpPr>
          <p:nvPr>
            <p:ph type="subTitle" idx="1"/>
          </p:nvPr>
        </p:nvSpPr>
        <p:spPr>
          <a:xfrm>
            <a:off x="4837607" y="2387850"/>
            <a:ext cx="1906500" cy="36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200"/>
              <a:buNone/>
              <a:defRPr sz="1200">
                <a:solidFill>
                  <a:schemeClr val="dk2"/>
                </a:solidFill>
              </a:defRPr>
            </a:lvl1pPr>
            <a:lvl2pPr lvl="1" rtl="0">
              <a:lnSpc>
                <a:spcPct val="100000"/>
              </a:lnSpc>
              <a:spcBef>
                <a:spcPts val="0"/>
              </a:spcBef>
              <a:spcAft>
                <a:spcPts val="0"/>
              </a:spcAft>
              <a:buClr>
                <a:schemeClr val="dk2"/>
              </a:buClr>
              <a:buSzPts val="1200"/>
              <a:buNone/>
              <a:defRPr sz="1200">
                <a:solidFill>
                  <a:schemeClr val="dk2"/>
                </a:solidFill>
              </a:defRPr>
            </a:lvl2pPr>
            <a:lvl3pPr lvl="2" rtl="0">
              <a:lnSpc>
                <a:spcPct val="100000"/>
              </a:lnSpc>
              <a:spcBef>
                <a:spcPts val="0"/>
              </a:spcBef>
              <a:spcAft>
                <a:spcPts val="0"/>
              </a:spcAft>
              <a:buClr>
                <a:schemeClr val="dk2"/>
              </a:buClr>
              <a:buSzPts val="1200"/>
              <a:buNone/>
              <a:defRPr sz="1200">
                <a:solidFill>
                  <a:schemeClr val="dk2"/>
                </a:solidFill>
              </a:defRPr>
            </a:lvl3pPr>
            <a:lvl4pPr lvl="3" rtl="0">
              <a:lnSpc>
                <a:spcPct val="100000"/>
              </a:lnSpc>
              <a:spcBef>
                <a:spcPts val="0"/>
              </a:spcBef>
              <a:spcAft>
                <a:spcPts val="0"/>
              </a:spcAft>
              <a:buClr>
                <a:schemeClr val="dk2"/>
              </a:buClr>
              <a:buSzPts val="1200"/>
              <a:buNone/>
              <a:defRPr sz="1200">
                <a:solidFill>
                  <a:schemeClr val="dk2"/>
                </a:solidFill>
              </a:defRPr>
            </a:lvl4pPr>
            <a:lvl5pPr lvl="4" rtl="0">
              <a:lnSpc>
                <a:spcPct val="100000"/>
              </a:lnSpc>
              <a:spcBef>
                <a:spcPts val="0"/>
              </a:spcBef>
              <a:spcAft>
                <a:spcPts val="0"/>
              </a:spcAft>
              <a:buClr>
                <a:schemeClr val="dk2"/>
              </a:buClr>
              <a:buSzPts val="1200"/>
              <a:buNone/>
              <a:defRPr sz="1200">
                <a:solidFill>
                  <a:schemeClr val="dk2"/>
                </a:solidFill>
              </a:defRPr>
            </a:lvl5pPr>
            <a:lvl6pPr lvl="5" rtl="0">
              <a:lnSpc>
                <a:spcPct val="100000"/>
              </a:lnSpc>
              <a:spcBef>
                <a:spcPts val="0"/>
              </a:spcBef>
              <a:spcAft>
                <a:spcPts val="0"/>
              </a:spcAft>
              <a:buClr>
                <a:schemeClr val="dk2"/>
              </a:buClr>
              <a:buSzPts val="1200"/>
              <a:buNone/>
              <a:defRPr sz="1200">
                <a:solidFill>
                  <a:schemeClr val="dk2"/>
                </a:solidFill>
              </a:defRPr>
            </a:lvl6pPr>
            <a:lvl7pPr lvl="6" rtl="0">
              <a:lnSpc>
                <a:spcPct val="100000"/>
              </a:lnSpc>
              <a:spcBef>
                <a:spcPts val="0"/>
              </a:spcBef>
              <a:spcAft>
                <a:spcPts val="0"/>
              </a:spcAft>
              <a:buClr>
                <a:schemeClr val="dk2"/>
              </a:buClr>
              <a:buSzPts val="1200"/>
              <a:buNone/>
              <a:defRPr sz="1200">
                <a:solidFill>
                  <a:schemeClr val="dk2"/>
                </a:solidFill>
              </a:defRPr>
            </a:lvl7pPr>
            <a:lvl8pPr lvl="7" rtl="0">
              <a:lnSpc>
                <a:spcPct val="100000"/>
              </a:lnSpc>
              <a:spcBef>
                <a:spcPts val="0"/>
              </a:spcBef>
              <a:spcAft>
                <a:spcPts val="0"/>
              </a:spcAft>
              <a:buClr>
                <a:schemeClr val="dk2"/>
              </a:buClr>
              <a:buSzPts val="1200"/>
              <a:buNone/>
              <a:defRPr sz="1200">
                <a:solidFill>
                  <a:schemeClr val="dk2"/>
                </a:solidFill>
              </a:defRPr>
            </a:lvl8pPr>
            <a:lvl9pPr lvl="8" rtl="0">
              <a:lnSpc>
                <a:spcPct val="100000"/>
              </a:lnSpc>
              <a:spcBef>
                <a:spcPts val="0"/>
              </a:spcBef>
              <a:spcAft>
                <a:spcPts val="0"/>
              </a:spcAft>
              <a:buClr>
                <a:schemeClr val="dk2"/>
              </a:buClr>
              <a:buSzPts val="1200"/>
              <a:buNone/>
              <a:defRPr sz="1200">
                <a:solidFill>
                  <a:schemeClr val="dk2"/>
                </a:solidFill>
              </a:defRPr>
            </a:lvl9pPr>
          </a:lstStyle>
          <a:p>
            <a:endParaRPr/>
          </a:p>
        </p:txBody>
      </p:sp>
      <p:cxnSp>
        <p:nvCxnSpPr>
          <p:cNvPr id="55" name="Google Shape;55;p6"/>
          <p:cNvCxnSpPr/>
          <p:nvPr/>
        </p:nvCxnSpPr>
        <p:spPr>
          <a:xfrm>
            <a:off x="4572000" y="1228200"/>
            <a:ext cx="0" cy="26871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CUSTOM_3">
    <p:spTree>
      <p:nvGrpSpPr>
        <p:cNvPr id="1" name="Shape 61"/>
        <p:cNvGrpSpPr/>
        <p:nvPr/>
      </p:nvGrpSpPr>
      <p:grpSpPr>
        <a:xfrm>
          <a:off x="0" y="0"/>
          <a:ext cx="0" cy="0"/>
          <a:chOff x="0" y="0"/>
          <a:chExt cx="0" cy="0"/>
        </a:xfrm>
      </p:grpSpPr>
      <p:pic>
        <p:nvPicPr>
          <p:cNvPr id="62" name="Google Shape;62;p8"/>
          <p:cNvPicPr preferRelativeResize="0"/>
          <p:nvPr/>
        </p:nvPicPr>
        <p:blipFill rotWithShape="1">
          <a:blip r:embed="rId2">
            <a:alphaModFix/>
          </a:blip>
          <a:srcRect l="5417" t="5944" r="40513"/>
          <a:stretch/>
        </p:blipFill>
        <p:spPr>
          <a:xfrm flipH="1">
            <a:off x="6955275" y="-15950"/>
            <a:ext cx="2185320" cy="2138376"/>
          </a:xfrm>
          <a:prstGeom prst="rect">
            <a:avLst/>
          </a:prstGeom>
          <a:noFill/>
          <a:ln>
            <a:noFill/>
          </a:ln>
        </p:spPr>
      </p:pic>
      <p:pic>
        <p:nvPicPr>
          <p:cNvPr id="63" name="Google Shape;63;p8"/>
          <p:cNvPicPr preferRelativeResize="0"/>
          <p:nvPr/>
        </p:nvPicPr>
        <p:blipFill rotWithShape="1">
          <a:blip r:embed="rId2">
            <a:alphaModFix/>
          </a:blip>
          <a:srcRect l="5417" t="5944" r="40513"/>
          <a:stretch/>
        </p:blipFill>
        <p:spPr>
          <a:xfrm>
            <a:off x="0" y="-15950"/>
            <a:ext cx="2185320" cy="2138376"/>
          </a:xfrm>
          <a:prstGeom prst="rect">
            <a:avLst/>
          </a:prstGeom>
          <a:noFill/>
          <a:ln>
            <a:noFill/>
          </a:ln>
        </p:spPr>
      </p:pic>
      <p:sp>
        <p:nvSpPr>
          <p:cNvPr id="64" name="Google Shape;64;p8"/>
          <p:cNvSpPr txBox="1">
            <a:spLocks noGrp="1"/>
          </p:cNvSpPr>
          <p:nvPr>
            <p:ph type="ctrTitle"/>
          </p:nvPr>
        </p:nvSpPr>
        <p:spPr>
          <a:xfrm>
            <a:off x="749100" y="507400"/>
            <a:ext cx="8394900" cy="670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600"/>
              <a:buNone/>
              <a:defRPr sz="36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
        <p:nvSpPr>
          <p:cNvPr id="65" name="Google Shape;65;p8"/>
          <p:cNvSpPr txBox="1">
            <a:spLocks noGrp="1"/>
          </p:cNvSpPr>
          <p:nvPr>
            <p:ph type="ctrTitle" idx="2"/>
          </p:nvPr>
        </p:nvSpPr>
        <p:spPr>
          <a:xfrm>
            <a:off x="2750155" y="1802125"/>
            <a:ext cx="1570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66" name="Google Shape;66;p8"/>
          <p:cNvSpPr txBox="1">
            <a:spLocks noGrp="1"/>
          </p:cNvSpPr>
          <p:nvPr>
            <p:ph type="subTitle" idx="1"/>
          </p:nvPr>
        </p:nvSpPr>
        <p:spPr>
          <a:xfrm>
            <a:off x="2750119" y="2263575"/>
            <a:ext cx="15702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000"/>
              <a:buNone/>
              <a:defRPr sz="1000">
                <a:solidFill>
                  <a:schemeClr val="dk2"/>
                </a:solidFill>
              </a:defRPr>
            </a:lvl1pPr>
            <a:lvl2pPr lvl="1" algn="ctr" rtl="0">
              <a:lnSpc>
                <a:spcPct val="100000"/>
              </a:lnSpc>
              <a:spcBef>
                <a:spcPts val="0"/>
              </a:spcBef>
              <a:spcAft>
                <a:spcPts val="0"/>
              </a:spcAft>
              <a:buClr>
                <a:schemeClr val="dk2"/>
              </a:buClr>
              <a:buSzPts val="1000"/>
              <a:buNone/>
              <a:defRPr sz="1000">
                <a:solidFill>
                  <a:schemeClr val="dk2"/>
                </a:solidFill>
              </a:defRPr>
            </a:lvl2pPr>
            <a:lvl3pPr lvl="2" algn="ctr" rtl="0">
              <a:lnSpc>
                <a:spcPct val="100000"/>
              </a:lnSpc>
              <a:spcBef>
                <a:spcPts val="0"/>
              </a:spcBef>
              <a:spcAft>
                <a:spcPts val="0"/>
              </a:spcAft>
              <a:buClr>
                <a:schemeClr val="dk2"/>
              </a:buClr>
              <a:buSzPts val="1000"/>
              <a:buNone/>
              <a:defRPr sz="1000">
                <a:solidFill>
                  <a:schemeClr val="dk2"/>
                </a:solidFill>
              </a:defRPr>
            </a:lvl3pPr>
            <a:lvl4pPr lvl="3" algn="ctr" rtl="0">
              <a:lnSpc>
                <a:spcPct val="100000"/>
              </a:lnSpc>
              <a:spcBef>
                <a:spcPts val="0"/>
              </a:spcBef>
              <a:spcAft>
                <a:spcPts val="0"/>
              </a:spcAft>
              <a:buClr>
                <a:schemeClr val="dk2"/>
              </a:buClr>
              <a:buSzPts val="1000"/>
              <a:buNone/>
              <a:defRPr sz="1000">
                <a:solidFill>
                  <a:schemeClr val="dk2"/>
                </a:solidFill>
              </a:defRPr>
            </a:lvl4pPr>
            <a:lvl5pPr lvl="4" algn="ctr" rtl="0">
              <a:lnSpc>
                <a:spcPct val="100000"/>
              </a:lnSpc>
              <a:spcBef>
                <a:spcPts val="0"/>
              </a:spcBef>
              <a:spcAft>
                <a:spcPts val="0"/>
              </a:spcAft>
              <a:buClr>
                <a:schemeClr val="dk2"/>
              </a:buClr>
              <a:buSzPts val="1000"/>
              <a:buNone/>
              <a:defRPr sz="1000">
                <a:solidFill>
                  <a:schemeClr val="dk2"/>
                </a:solidFill>
              </a:defRPr>
            </a:lvl5pPr>
            <a:lvl6pPr lvl="5" algn="ctr" rtl="0">
              <a:lnSpc>
                <a:spcPct val="100000"/>
              </a:lnSpc>
              <a:spcBef>
                <a:spcPts val="0"/>
              </a:spcBef>
              <a:spcAft>
                <a:spcPts val="0"/>
              </a:spcAft>
              <a:buClr>
                <a:schemeClr val="dk2"/>
              </a:buClr>
              <a:buSzPts val="1000"/>
              <a:buNone/>
              <a:defRPr sz="1000">
                <a:solidFill>
                  <a:schemeClr val="dk2"/>
                </a:solidFill>
              </a:defRPr>
            </a:lvl6pPr>
            <a:lvl7pPr lvl="6" algn="ctr" rtl="0">
              <a:lnSpc>
                <a:spcPct val="100000"/>
              </a:lnSpc>
              <a:spcBef>
                <a:spcPts val="0"/>
              </a:spcBef>
              <a:spcAft>
                <a:spcPts val="0"/>
              </a:spcAft>
              <a:buClr>
                <a:schemeClr val="dk2"/>
              </a:buClr>
              <a:buSzPts val="1000"/>
              <a:buNone/>
              <a:defRPr sz="1000">
                <a:solidFill>
                  <a:schemeClr val="dk2"/>
                </a:solidFill>
              </a:defRPr>
            </a:lvl7pPr>
            <a:lvl8pPr lvl="7" algn="ctr" rtl="0">
              <a:lnSpc>
                <a:spcPct val="100000"/>
              </a:lnSpc>
              <a:spcBef>
                <a:spcPts val="0"/>
              </a:spcBef>
              <a:spcAft>
                <a:spcPts val="0"/>
              </a:spcAft>
              <a:buClr>
                <a:schemeClr val="dk2"/>
              </a:buClr>
              <a:buSzPts val="1000"/>
              <a:buNone/>
              <a:defRPr sz="1000">
                <a:solidFill>
                  <a:schemeClr val="dk2"/>
                </a:solidFill>
              </a:defRPr>
            </a:lvl8pPr>
            <a:lvl9pPr lvl="8" algn="ctr" rtl="0">
              <a:lnSpc>
                <a:spcPct val="100000"/>
              </a:lnSpc>
              <a:spcBef>
                <a:spcPts val="0"/>
              </a:spcBef>
              <a:spcAft>
                <a:spcPts val="0"/>
              </a:spcAft>
              <a:buClr>
                <a:schemeClr val="dk2"/>
              </a:buClr>
              <a:buSzPts val="1000"/>
              <a:buNone/>
              <a:defRPr sz="1000">
                <a:solidFill>
                  <a:schemeClr val="dk2"/>
                </a:solidFill>
              </a:defRPr>
            </a:lvl9pPr>
          </a:lstStyle>
          <a:p>
            <a:endParaRPr/>
          </a:p>
        </p:txBody>
      </p:sp>
      <p:sp>
        <p:nvSpPr>
          <p:cNvPr id="67" name="Google Shape;67;p8"/>
          <p:cNvSpPr txBox="1">
            <a:spLocks noGrp="1"/>
          </p:cNvSpPr>
          <p:nvPr>
            <p:ph type="ctrTitle" idx="3"/>
          </p:nvPr>
        </p:nvSpPr>
        <p:spPr>
          <a:xfrm>
            <a:off x="4800201" y="1802125"/>
            <a:ext cx="1570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68" name="Google Shape;68;p8"/>
          <p:cNvSpPr txBox="1">
            <a:spLocks noGrp="1"/>
          </p:cNvSpPr>
          <p:nvPr>
            <p:ph type="subTitle" idx="4"/>
          </p:nvPr>
        </p:nvSpPr>
        <p:spPr>
          <a:xfrm>
            <a:off x="4800165" y="2263575"/>
            <a:ext cx="15702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000"/>
              <a:buNone/>
              <a:defRPr sz="1000">
                <a:solidFill>
                  <a:schemeClr val="dk2"/>
                </a:solidFill>
              </a:defRPr>
            </a:lvl1pPr>
            <a:lvl2pPr lvl="1" algn="ctr" rtl="0">
              <a:lnSpc>
                <a:spcPct val="100000"/>
              </a:lnSpc>
              <a:spcBef>
                <a:spcPts val="0"/>
              </a:spcBef>
              <a:spcAft>
                <a:spcPts val="0"/>
              </a:spcAft>
              <a:buClr>
                <a:schemeClr val="dk2"/>
              </a:buClr>
              <a:buSzPts val="1000"/>
              <a:buNone/>
              <a:defRPr sz="1000">
                <a:solidFill>
                  <a:schemeClr val="dk2"/>
                </a:solidFill>
              </a:defRPr>
            </a:lvl2pPr>
            <a:lvl3pPr lvl="2" algn="ctr" rtl="0">
              <a:lnSpc>
                <a:spcPct val="100000"/>
              </a:lnSpc>
              <a:spcBef>
                <a:spcPts val="0"/>
              </a:spcBef>
              <a:spcAft>
                <a:spcPts val="0"/>
              </a:spcAft>
              <a:buClr>
                <a:schemeClr val="dk2"/>
              </a:buClr>
              <a:buSzPts val="1000"/>
              <a:buNone/>
              <a:defRPr sz="1000">
                <a:solidFill>
                  <a:schemeClr val="dk2"/>
                </a:solidFill>
              </a:defRPr>
            </a:lvl3pPr>
            <a:lvl4pPr lvl="3" algn="ctr" rtl="0">
              <a:lnSpc>
                <a:spcPct val="100000"/>
              </a:lnSpc>
              <a:spcBef>
                <a:spcPts val="0"/>
              </a:spcBef>
              <a:spcAft>
                <a:spcPts val="0"/>
              </a:spcAft>
              <a:buClr>
                <a:schemeClr val="dk2"/>
              </a:buClr>
              <a:buSzPts val="1000"/>
              <a:buNone/>
              <a:defRPr sz="1000">
                <a:solidFill>
                  <a:schemeClr val="dk2"/>
                </a:solidFill>
              </a:defRPr>
            </a:lvl4pPr>
            <a:lvl5pPr lvl="4" algn="ctr" rtl="0">
              <a:lnSpc>
                <a:spcPct val="100000"/>
              </a:lnSpc>
              <a:spcBef>
                <a:spcPts val="0"/>
              </a:spcBef>
              <a:spcAft>
                <a:spcPts val="0"/>
              </a:spcAft>
              <a:buClr>
                <a:schemeClr val="dk2"/>
              </a:buClr>
              <a:buSzPts val="1000"/>
              <a:buNone/>
              <a:defRPr sz="1000">
                <a:solidFill>
                  <a:schemeClr val="dk2"/>
                </a:solidFill>
              </a:defRPr>
            </a:lvl5pPr>
            <a:lvl6pPr lvl="5" algn="ctr" rtl="0">
              <a:lnSpc>
                <a:spcPct val="100000"/>
              </a:lnSpc>
              <a:spcBef>
                <a:spcPts val="0"/>
              </a:spcBef>
              <a:spcAft>
                <a:spcPts val="0"/>
              </a:spcAft>
              <a:buClr>
                <a:schemeClr val="dk2"/>
              </a:buClr>
              <a:buSzPts val="1000"/>
              <a:buNone/>
              <a:defRPr sz="1000">
                <a:solidFill>
                  <a:schemeClr val="dk2"/>
                </a:solidFill>
              </a:defRPr>
            </a:lvl6pPr>
            <a:lvl7pPr lvl="6" algn="ctr" rtl="0">
              <a:lnSpc>
                <a:spcPct val="100000"/>
              </a:lnSpc>
              <a:spcBef>
                <a:spcPts val="0"/>
              </a:spcBef>
              <a:spcAft>
                <a:spcPts val="0"/>
              </a:spcAft>
              <a:buClr>
                <a:schemeClr val="dk2"/>
              </a:buClr>
              <a:buSzPts val="1000"/>
              <a:buNone/>
              <a:defRPr sz="1000">
                <a:solidFill>
                  <a:schemeClr val="dk2"/>
                </a:solidFill>
              </a:defRPr>
            </a:lvl7pPr>
            <a:lvl8pPr lvl="7" algn="ctr" rtl="0">
              <a:lnSpc>
                <a:spcPct val="100000"/>
              </a:lnSpc>
              <a:spcBef>
                <a:spcPts val="0"/>
              </a:spcBef>
              <a:spcAft>
                <a:spcPts val="0"/>
              </a:spcAft>
              <a:buClr>
                <a:schemeClr val="dk2"/>
              </a:buClr>
              <a:buSzPts val="1000"/>
              <a:buNone/>
              <a:defRPr sz="1000">
                <a:solidFill>
                  <a:schemeClr val="dk2"/>
                </a:solidFill>
              </a:defRPr>
            </a:lvl8pPr>
            <a:lvl9pPr lvl="8" algn="ctr" rtl="0">
              <a:lnSpc>
                <a:spcPct val="100000"/>
              </a:lnSpc>
              <a:spcBef>
                <a:spcPts val="0"/>
              </a:spcBef>
              <a:spcAft>
                <a:spcPts val="0"/>
              </a:spcAft>
              <a:buClr>
                <a:schemeClr val="dk2"/>
              </a:buClr>
              <a:buSzPts val="1000"/>
              <a:buNone/>
              <a:defRPr sz="1000">
                <a:solidFill>
                  <a:schemeClr val="dk2"/>
                </a:solidFill>
              </a:defRPr>
            </a:lvl9pPr>
          </a:lstStyle>
          <a:p>
            <a:endParaRPr/>
          </a:p>
        </p:txBody>
      </p:sp>
      <p:sp>
        <p:nvSpPr>
          <p:cNvPr id="69" name="Google Shape;69;p8"/>
          <p:cNvSpPr txBox="1">
            <a:spLocks noGrp="1"/>
          </p:cNvSpPr>
          <p:nvPr>
            <p:ph type="ctrTitle" idx="5"/>
          </p:nvPr>
        </p:nvSpPr>
        <p:spPr>
          <a:xfrm>
            <a:off x="3794948" y="3600050"/>
            <a:ext cx="1570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70" name="Google Shape;70;p8"/>
          <p:cNvSpPr txBox="1">
            <a:spLocks noGrp="1"/>
          </p:cNvSpPr>
          <p:nvPr>
            <p:ph type="subTitle" idx="6"/>
          </p:nvPr>
        </p:nvSpPr>
        <p:spPr>
          <a:xfrm>
            <a:off x="3753025" y="4061500"/>
            <a:ext cx="16539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000"/>
              <a:buNone/>
              <a:defRPr sz="1000">
                <a:solidFill>
                  <a:schemeClr val="dk2"/>
                </a:solidFill>
              </a:defRPr>
            </a:lvl1pPr>
            <a:lvl2pPr lvl="1" algn="ctr" rtl="0">
              <a:lnSpc>
                <a:spcPct val="100000"/>
              </a:lnSpc>
              <a:spcBef>
                <a:spcPts val="0"/>
              </a:spcBef>
              <a:spcAft>
                <a:spcPts val="0"/>
              </a:spcAft>
              <a:buClr>
                <a:schemeClr val="dk2"/>
              </a:buClr>
              <a:buSzPts val="1000"/>
              <a:buNone/>
              <a:defRPr sz="1000">
                <a:solidFill>
                  <a:schemeClr val="dk2"/>
                </a:solidFill>
              </a:defRPr>
            </a:lvl2pPr>
            <a:lvl3pPr lvl="2" algn="ctr" rtl="0">
              <a:lnSpc>
                <a:spcPct val="100000"/>
              </a:lnSpc>
              <a:spcBef>
                <a:spcPts val="0"/>
              </a:spcBef>
              <a:spcAft>
                <a:spcPts val="0"/>
              </a:spcAft>
              <a:buClr>
                <a:schemeClr val="dk2"/>
              </a:buClr>
              <a:buSzPts val="1000"/>
              <a:buNone/>
              <a:defRPr sz="1000">
                <a:solidFill>
                  <a:schemeClr val="dk2"/>
                </a:solidFill>
              </a:defRPr>
            </a:lvl3pPr>
            <a:lvl4pPr lvl="3" algn="ctr" rtl="0">
              <a:lnSpc>
                <a:spcPct val="100000"/>
              </a:lnSpc>
              <a:spcBef>
                <a:spcPts val="0"/>
              </a:spcBef>
              <a:spcAft>
                <a:spcPts val="0"/>
              </a:spcAft>
              <a:buClr>
                <a:schemeClr val="dk2"/>
              </a:buClr>
              <a:buSzPts val="1000"/>
              <a:buNone/>
              <a:defRPr sz="1000">
                <a:solidFill>
                  <a:schemeClr val="dk2"/>
                </a:solidFill>
              </a:defRPr>
            </a:lvl4pPr>
            <a:lvl5pPr lvl="4" algn="ctr" rtl="0">
              <a:lnSpc>
                <a:spcPct val="100000"/>
              </a:lnSpc>
              <a:spcBef>
                <a:spcPts val="0"/>
              </a:spcBef>
              <a:spcAft>
                <a:spcPts val="0"/>
              </a:spcAft>
              <a:buClr>
                <a:schemeClr val="dk2"/>
              </a:buClr>
              <a:buSzPts val="1000"/>
              <a:buNone/>
              <a:defRPr sz="1000">
                <a:solidFill>
                  <a:schemeClr val="dk2"/>
                </a:solidFill>
              </a:defRPr>
            </a:lvl5pPr>
            <a:lvl6pPr lvl="5" algn="ctr" rtl="0">
              <a:lnSpc>
                <a:spcPct val="100000"/>
              </a:lnSpc>
              <a:spcBef>
                <a:spcPts val="0"/>
              </a:spcBef>
              <a:spcAft>
                <a:spcPts val="0"/>
              </a:spcAft>
              <a:buClr>
                <a:schemeClr val="dk2"/>
              </a:buClr>
              <a:buSzPts val="1000"/>
              <a:buNone/>
              <a:defRPr sz="1000">
                <a:solidFill>
                  <a:schemeClr val="dk2"/>
                </a:solidFill>
              </a:defRPr>
            </a:lvl6pPr>
            <a:lvl7pPr lvl="6" algn="ctr" rtl="0">
              <a:lnSpc>
                <a:spcPct val="100000"/>
              </a:lnSpc>
              <a:spcBef>
                <a:spcPts val="0"/>
              </a:spcBef>
              <a:spcAft>
                <a:spcPts val="0"/>
              </a:spcAft>
              <a:buClr>
                <a:schemeClr val="dk2"/>
              </a:buClr>
              <a:buSzPts val="1000"/>
              <a:buNone/>
              <a:defRPr sz="1000">
                <a:solidFill>
                  <a:schemeClr val="dk2"/>
                </a:solidFill>
              </a:defRPr>
            </a:lvl7pPr>
            <a:lvl8pPr lvl="7" algn="ctr" rtl="0">
              <a:lnSpc>
                <a:spcPct val="100000"/>
              </a:lnSpc>
              <a:spcBef>
                <a:spcPts val="0"/>
              </a:spcBef>
              <a:spcAft>
                <a:spcPts val="0"/>
              </a:spcAft>
              <a:buClr>
                <a:schemeClr val="dk2"/>
              </a:buClr>
              <a:buSzPts val="1000"/>
              <a:buNone/>
              <a:defRPr sz="1000">
                <a:solidFill>
                  <a:schemeClr val="dk2"/>
                </a:solidFill>
              </a:defRPr>
            </a:lvl8pPr>
            <a:lvl9pPr lvl="8" algn="ctr" rtl="0">
              <a:lnSpc>
                <a:spcPct val="100000"/>
              </a:lnSpc>
              <a:spcBef>
                <a:spcPts val="0"/>
              </a:spcBef>
              <a:spcAft>
                <a:spcPts val="0"/>
              </a:spcAft>
              <a:buClr>
                <a:schemeClr val="dk2"/>
              </a:buClr>
              <a:buSzPts val="1000"/>
              <a:buNone/>
              <a:defRPr sz="10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 2">
  <p:cSld name="CUSTOM_6">
    <p:spTree>
      <p:nvGrpSpPr>
        <p:cNvPr id="1" name="Shape 84"/>
        <p:cNvGrpSpPr/>
        <p:nvPr/>
      </p:nvGrpSpPr>
      <p:grpSpPr>
        <a:xfrm>
          <a:off x="0" y="0"/>
          <a:ext cx="0" cy="0"/>
          <a:chOff x="0" y="0"/>
          <a:chExt cx="0" cy="0"/>
        </a:xfrm>
      </p:grpSpPr>
      <p:pic>
        <p:nvPicPr>
          <p:cNvPr id="85" name="Google Shape;85;p11"/>
          <p:cNvPicPr preferRelativeResize="0"/>
          <p:nvPr/>
        </p:nvPicPr>
        <p:blipFill rotWithShape="1">
          <a:blip r:embed="rId2">
            <a:alphaModFix/>
          </a:blip>
          <a:srcRect l="5417" t="7114" r="40513"/>
          <a:stretch/>
        </p:blipFill>
        <p:spPr>
          <a:xfrm flipH="1">
            <a:off x="5481626" y="0"/>
            <a:ext cx="3686299" cy="3562250"/>
          </a:xfrm>
          <a:prstGeom prst="rect">
            <a:avLst/>
          </a:prstGeom>
          <a:noFill/>
          <a:ln>
            <a:noFill/>
          </a:ln>
        </p:spPr>
      </p:pic>
      <p:pic>
        <p:nvPicPr>
          <p:cNvPr id="86" name="Google Shape;86;p11"/>
          <p:cNvPicPr preferRelativeResize="0"/>
          <p:nvPr/>
        </p:nvPicPr>
        <p:blipFill rotWithShape="1">
          <a:blip r:embed="rId2">
            <a:alphaModFix/>
          </a:blip>
          <a:srcRect l="5417" t="7114" r="40513"/>
          <a:stretch/>
        </p:blipFill>
        <p:spPr>
          <a:xfrm rot="10800000" flipH="1">
            <a:off x="-7724" y="1608175"/>
            <a:ext cx="3686299" cy="3562250"/>
          </a:xfrm>
          <a:prstGeom prst="rect">
            <a:avLst/>
          </a:prstGeom>
          <a:noFill/>
          <a:ln>
            <a:noFill/>
          </a:ln>
        </p:spPr>
      </p:pic>
      <p:sp>
        <p:nvSpPr>
          <p:cNvPr id="87" name="Google Shape;87;p11"/>
          <p:cNvSpPr txBox="1">
            <a:spLocks noGrp="1"/>
          </p:cNvSpPr>
          <p:nvPr>
            <p:ph type="ctrTitle"/>
          </p:nvPr>
        </p:nvSpPr>
        <p:spPr>
          <a:xfrm>
            <a:off x="1250675" y="1851425"/>
            <a:ext cx="66588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3600"/>
              <a:buNone/>
              <a:defRPr sz="36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88" name="Google Shape;88;p11"/>
          <p:cNvSpPr txBox="1">
            <a:spLocks noGrp="1"/>
          </p:cNvSpPr>
          <p:nvPr>
            <p:ph type="subTitle" idx="1"/>
          </p:nvPr>
        </p:nvSpPr>
        <p:spPr>
          <a:xfrm>
            <a:off x="3114750" y="2640476"/>
            <a:ext cx="2930700" cy="6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000"/>
              <a:buNone/>
              <a:defRPr sz="1000">
                <a:solidFill>
                  <a:schemeClr val="dk2"/>
                </a:solidFill>
              </a:defRPr>
            </a:lvl1pPr>
            <a:lvl2pPr lvl="1" algn="ctr" rtl="0">
              <a:lnSpc>
                <a:spcPct val="100000"/>
              </a:lnSpc>
              <a:spcBef>
                <a:spcPts val="0"/>
              </a:spcBef>
              <a:spcAft>
                <a:spcPts val="0"/>
              </a:spcAft>
              <a:buClr>
                <a:schemeClr val="dk2"/>
              </a:buClr>
              <a:buSzPts val="1000"/>
              <a:buNone/>
              <a:defRPr sz="1000">
                <a:solidFill>
                  <a:schemeClr val="dk2"/>
                </a:solidFill>
              </a:defRPr>
            </a:lvl2pPr>
            <a:lvl3pPr lvl="2" algn="ctr" rtl="0">
              <a:lnSpc>
                <a:spcPct val="100000"/>
              </a:lnSpc>
              <a:spcBef>
                <a:spcPts val="0"/>
              </a:spcBef>
              <a:spcAft>
                <a:spcPts val="0"/>
              </a:spcAft>
              <a:buClr>
                <a:schemeClr val="dk2"/>
              </a:buClr>
              <a:buSzPts val="1000"/>
              <a:buNone/>
              <a:defRPr sz="1000">
                <a:solidFill>
                  <a:schemeClr val="dk2"/>
                </a:solidFill>
              </a:defRPr>
            </a:lvl3pPr>
            <a:lvl4pPr lvl="3" algn="ctr" rtl="0">
              <a:lnSpc>
                <a:spcPct val="100000"/>
              </a:lnSpc>
              <a:spcBef>
                <a:spcPts val="0"/>
              </a:spcBef>
              <a:spcAft>
                <a:spcPts val="0"/>
              </a:spcAft>
              <a:buClr>
                <a:schemeClr val="dk2"/>
              </a:buClr>
              <a:buSzPts val="1000"/>
              <a:buNone/>
              <a:defRPr sz="1000">
                <a:solidFill>
                  <a:schemeClr val="dk2"/>
                </a:solidFill>
              </a:defRPr>
            </a:lvl4pPr>
            <a:lvl5pPr lvl="4" algn="ctr" rtl="0">
              <a:lnSpc>
                <a:spcPct val="100000"/>
              </a:lnSpc>
              <a:spcBef>
                <a:spcPts val="0"/>
              </a:spcBef>
              <a:spcAft>
                <a:spcPts val="0"/>
              </a:spcAft>
              <a:buClr>
                <a:schemeClr val="dk2"/>
              </a:buClr>
              <a:buSzPts val="1000"/>
              <a:buNone/>
              <a:defRPr sz="1000">
                <a:solidFill>
                  <a:schemeClr val="dk2"/>
                </a:solidFill>
              </a:defRPr>
            </a:lvl5pPr>
            <a:lvl6pPr lvl="5" algn="ctr" rtl="0">
              <a:lnSpc>
                <a:spcPct val="100000"/>
              </a:lnSpc>
              <a:spcBef>
                <a:spcPts val="0"/>
              </a:spcBef>
              <a:spcAft>
                <a:spcPts val="0"/>
              </a:spcAft>
              <a:buClr>
                <a:schemeClr val="dk2"/>
              </a:buClr>
              <a:buSzPts val="1000"/>
              <a:buNone/>
              <a:defRPr sz="1000">
                <a:solidFill>
                  <a:schemeClr val="dk2"/>
                </a:solidFill>
              </a:defRPr>
            </a:lvl6pPr>
            <a:lvl7pPr lvl="6" algn="ctr" rtl="0">
              <a:lnSpc>
                <a:spcPct val="100000"/>
              </a:lnSpc>
              <a:spcBef>
                <a:spcPts val="0"/>
              </a:spcBef>
              <a:spcAft>
                <a:spcPts val="0"/>
              </a:spcAft>
              <a:buClr>
                <a:schemeClr val="dk2"/>
              </a:buClr>
              <a:buSzPts val="1000"/>
              <a:buNone/>
              <a:defRPr sz="1000">
                <a:solidFill>
                  <a:schemeClr val="dk2"/>
                </a:solidFill>
              </a:defRPr>
            </a:lvl7pPr>
            <a:lvl8pPr lvl="7" algn="ctr" rtl="0">
              <a:lnSpc>
                <a:spcPct val="100000"/>
              </a:lnSpc>
              <a:spcBef>
                <a:spcPts val="0"/>
              </a:spcBef>
              <a:spcAft>
                <a:spcPts val="0"/>
              </a:spcAft>
              <a:buClr>
                <a:schemeClr val="dk2"/>
              </a:buClr>
              <a:buSzPts val="1000"/>
              <a:buNone/>
              <a:defRPr sz="1000">
                <a:solidFill>
                  <a:schemeClr val="dk2"/>
                </a:solidFill>
              </a:defRPr>
            </a:lvl8pPr>
            <a:lvl9pPr lvl="8" algn="ctr" rtl="0">
              <a:lnSpc>
                <a:spcPct val="100000"/>
              </a:lnSpc>
              <a:spcBef>
                <a:spcPts val="0"/>
              </a:spcBef>
              <a:spcAft>
                <a:spcPts val="0"/>
              </a:spcAft>
              <a:buClr>
                <a:schemeClr val="dk2"/>
              </a:buClr>
              <a:buSzPts val="1000"/>
              <a:buNone/>
              <a:defRPr sz="1000">
                <a:solidFill>
                  <a:schemeClr val="dk2"/>
                </a:solidFill>
              </a:defRPr>
            </a:lvl9pPr>
          </a:lstStyle>
          <a:p>
            <a:endParaRPr/>
          </a:p>
        </p:txBody>
      </p:sp>
      <p:cxnSp>
        <p:nvCxnSpPr>
          <p:cNvPr id="89" name="Google Shape;89;p11"/>
          <p:cNvCxnSpPr/>
          <p:nvPr/>
        </p:nvCxnSpPr>
        <p:spPr>
          <a:xfrm>
            <a:off x="3681150" y="2571750"/>
            <a:ext cx="17979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p:cSld name="CUSTOM_7">
    <p:spTree>
      <p:nvGrpSpPr>
        <p:cNvPr id="1" name="Shape 90"/>
        <p:cNvGrpSpPr/>
        <p:nvPr/>
      </p:nvGrpSpPr>
      <p:grpSpPr>
        <a:xfrm>
          <a:off x="0" y="0"/>
          <a:ext cx="0" cy="0"/>
          <a:chOff x="0" y="0"/>
          <a:chExt cx="0" cy="0"/>
        </a:xfrm>
      </p:grpSpPr>
      <p:pic>
        <p:nvPicPr>
          <p:cNvPr id="91" name="Google Shape;91;p12"/>
          <p:cNvPicPr preferRelativeResize="0"/>
          <p:nvPr/>
        </p:nvPicPr>
        <p:blipFill rotWithShape="1">
          <a:blip r:embed="rId2">
            <a:alphaModFix/>
          </a:blip>
          <a:srcRect l="5417" t="5944" r="40513"/>
          <a:stretch/>
        </p:blipFill>
        <p:spPr>
          <a:xfrm flipH="1">
            <a:off x="6955275" y="-15950"/>
            <a:ext cx="2185320" cy="2138376"/>
          </a:xfrm>
          <a:prstGeom prst="rect">
            <a:avLst/>
          </a:prstGeom>
          <a:noFill/>
          <a:ln>
            <a:noFill/>
          </a:ln>
        </p:spPr>
      </p:pic>
      <p:sp>
        <p:nvSpPr>
          <p:cNvPr id="92" name="Google Shape;92;p12"/>
          <p:cNvSpPr txBox="1">
            <a:spLocks noGrp="1"/>
          </p:cNvSpPr>
          <p:nvPr>
            <p:ph type="ctrTitle"/>
          </p:nvPr>
        </p:nvSpPr>
        <p:spPr>
          <a:xfrm flipH="1">
            <a:off x="749100" y="500825"/>
            <a:ext cx="8394900" cy="67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10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p:cSld name="CUSTOM_9">
    <p:bg>
      <p:bgPr>
        <a:noFill/>
        <a:effectLst/>
      </p:bgPr>
    </p:bg>
    <p:spTree>
      <p:nvGrpSpPr>
        <p:cNvPr id="1" name="Shape 10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1"/>
            </a:gs>
            <a:gs pos="100000">
              <a:schemeClr val="lt1"/>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Squada One"/>
              <a:buNone/>
              <a:defRPr sz="2800">
                <a:solidFill>
                  <a:srgbClr val="FFFFFF"/>
                </a:solidFill>
                <a:latin typeface="Squada One"/>
                <a:ea typeface="Squada One"/>
                <a:cs typeface="Squada One"/>
                <a:sym typeface="Squada One"/>
              </a:defRPr>
            </a:lvl1pPr>
            <a:lvl2pPr lvl="1">
              <a:spcBef>
                <a:spcPts val="0"/>
              </a:spcBef>
              <a:spcAft>
                <a:spcPts val="0"/>
              </a:spcAft>
              <a:buClr>
                <a:srgbClr val="FFFFFF"/>
              </a:buClr>
              <a:buSzPts val="2800"/>
              <a:buFont typeface="Righteous"/>
              <a:buNone/>
              <a:defRPr sz="2800">
                <a:solidFill>
                  <a:srgbClr val="FFFFFF"/>
                </a:solidFill>
                <a:latin typeface="Righteous"/>
                <a:ea typeface="Righteous"/>
                <a:cs typeface="Righteous"/>
                <a:sym typeface="Righteous"/>
              </a:defRPr>
            </a:lvl2pPr>
            <a:lvl3pPr lvl="2">
              <a:spcBef>
                <a:spcPts val="0"/>
              </a:spcBef>
              <a:spcAft>
                <a:spcPts val="0"/>
              </a:spcAft>
              <a:buClr>
                <a:srgbClr val="FFFFFF"/>
              </a:buClr>
              <a:buSzPts val="2800"/>
              <a:buFont typeface="Righteous"/>
              <a:buNone/>
              <a:defRPr sz="2800">
                <a:solidFill>
                  <a:srgbClr val="FFFFFF"/>
                </a:solidFill>
                <a:latin typeface="Righteous"/>
                <a:ea typeface="Righteous"/>
                <a:cs typeface="Righteous"/>
                <a:sym typeface="Righteous"/>
              </a:defRPr>
            </a:lvl3pPr>
            <a:lvl4pPr lvl="3">
              <a:spcBef>
                <a:spcPts val="0"/>
              </a:spcBef>
              <a:spcAft>
                <a:spcPts val="0"/>
              </a:spcAft>
              <a:buClr>
                <a:srgbClr val="FFFFFF"/>
              </a:buClr>
              <a:buSzPts val="2800"/>
              <a:buFont typeface="Righteous"/>
              <a:buNone/>
              <a:defRPr sz="2800">
                <a:solidFill>
                  <a:srgbClr val="FFFFFF"/>
                </a:solidFill>
                <a:latin typeface="Righteous"/>
                <a:ea typeface="Righteous"/>
                <a:cs typeface="Righteous"/>
                <a:sym typeface="Righteous"/>
              </a:defRPr>
            </a:lvl4pPr>
            <a:lvl5pPr lvl="4">
              <a:spcBef>
                <a:spcPts val="0"/>
              </a:spcBef>
              <a:spcAft>
                <a:spcPts val="0"/>
              </a:spcAft>
              <a:buClr>
                <a:srgbClr val="FFFFFF"/>
              </a:buClr>
              <a:buSzPts val="2800"/>
              <a:buFont typeface="Righteous"/>
              <a:buNone/>
              <a:defRPr sz="2800">
                <a:solidFill>
                  <a:srgbClr val="FFFFFF"/>
                </a:solidFill>
                <a:latin typeface="Righteous"/>
                <a:ea typeface="Righteous"/>
                <a:cs typeface="Righteous"/>
                <a:sym typeface="Righteous"/>
              </a:defRPr>
            </a:lvl5pPr>
            <a:lvl6pPr lvl="5">
              <a:spcBef>
                <a:spcPts val="0"/>
              </a:spcBef>
              <a:spcAft>
                <a:spcPts val="0"/>
              </a:spcAft>
              <a:buClr>
                <a:srgbClr val="FFFFFF"/>
              </a:buClr>
              <a:buSzPts val="2800"/>
              <a:buFont typeface="Righteous"/>
              <a:buNone/>
              <a:defRPr sz="2800">
                <a:solidFill>
                  <a:srgbClr val="FFFFFF"/>
                </a:solidFill>
                <a:latin typeface="Righteous"/>
                <a:ea typeface="Righteous"/>
                <a:cs typeface="Righteous"/>
                <a:sym typeface="Righteous"/>
              </a:defRPr>
            </a:lvl6pPr>
            <a:lvl7pPr lvl="6">
              <a:spcBef>
                <a:spcPts val="0"/>
              </a:spcBef>
              <a:spcAft>
                <a:spcPts val="0"/>
              </a:spcAft>
              <a:buClr>
                <a:srgbClr val="FFFFFF"/>
              </a:buClr>
              <a:buSzPts val="2800"/>
              <a:buFont typeface="Righteous"/>
              <a:buNone/>
              <a:defRPr sz="2800">
                <a:solidFill>
                  <a:srgbClr val="FFFFFF"/>
                </a:solidFill>
                <a:latin typeface="Righteous"/>
                <a:ea typeface="Righteous"/>
                <a:cs typeface="Righteous"/>
                <a:sym typeface="Righteous"/>
              </a:defRPr>
            </a:lvl7pPr>
            <a:lvl8pPr lvl="7">
              <a:spcBef>
                <a:spcPts val="0"/>
              </a:spcBef>
              <a:spcAft>
                <a:spcPts val="0"/>
              </a:spcAft>
              <a:buClr>
                <a:srgbClr val="FFFFFF"/>
              </a:buClr>
              <a:buSzPts val="2800"/>
              <a:buFont typeface="Righteous"/>
              <a:buNone/>
              <a:defRPr sz="2800">
                <a:solidFill>
                  <a:srgbClr val="FFFFFF"/>
                </a:solidFill>
                <a:latin typeface="Righteous"/>
                <a:ea typeface="Righteous"/>
                <a:cs typeface="Righteous"/>
                <a:sym typeface="Righteous"/>
              </a:defRPr>
            </a:lvl8pPr>
            <a:lvl9pPr lvl="8">
              <a:spcBef>
                <a:spcPts val="0"/>
              </a:spcBef>
              <a:spcAft>
                <a:spcPts val="0"/>
              </a:spcAft>
              <a:buClr>
                <a:srgbClr val="FFFFFF"/>
              </a:buClr>
              <a:buSzPts val="2800"/>
              <a:buFont typeface="Righteous"/>
              <a:buNone/>
              <a:defRPr sz="2800">
                <a:solidFill>
                  <a:srgbClr val="FFFFFF"/>
                </a:solidFill>
                <a:latin typeface="Righteous"/>
                <a:ea typeface="Righteous"/>
                <a:cs typeface="Righteous"/>
                <a:sym typeface="Righteou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FFFFFF"/>
              </a:buClr>
              <a:buSzPts val="1800"/>
              <a:buFont typeface="Roboto Condensed Light"/>
              <a:buChar char="●"/>
              <a:defRPr sz="1800">
                <a:solidFill>
                  <a:srgbClr val="FFFFFF"/>
                </a:solidFill>
                <a:latin typeface="Roboto Condensed Light"/>
                <a:ea typeface="Roboto Condensed Light"/>
                <a:cs typeface="Roboto Condensed Light"/>
                <a:sym typeface="Roboto Condensed Light"/>
              </a:defRPr>
            </a:lvl1pPr>
            <a:lvl2pPr marL="914400" lvl="1" indent="-317500">
              <a:lnSpc>
                <a:spcPct val="115000"/>
              </a:lnSpc>
              <a:spcBef>
                <a:spcPts val="1600"/>
              </a:spcBef>
              <a:spcAft>
                <a:spcPts val="0"/>
              </a:spcAft>
              <a:buClr>
                <a:srgbClr val="FFFFFF"/>
              </a:buClr>
              <a:buSzPts val="1400"/>
              <a:buFont typeface="Roboto Condensed Light"/>
              <a:buChar char="○"/>
              <a:defRPr>
                <a:solidFill>
                  <a:srgbClr val="FFFFFF"/>
                </a:solidFill>
                <a:latin typeface="Roboto Condensed Light"/>
                <a:ea typeface="Roboto Condensed Light"/>
                <a:cs typeface="Roboto Condensed Light"/>
                <a:sym typeface="Roboto Condensed Light"/>
              </a:defRPr>
            </a:lvl2pPr>
            <a:lvl3pPr marL="1371600" lvl="2" indent="-317500">
              <a:lnSpc>
                <a:spcPct val="115000"/>
              </a:lnSpc>
              <a:spcBef>
                <a:spcPts val="1600"/>
              </a:spcBef>
              <a:spcAft>
                <a:spcPts val="0"/>
              </a:spcAft>
              <a:buClr>
                <a:srgbClr val="FFFFFF"/>
              </a:buClr>
              <a:buSzPts val="1400"/>
              <a:buFont typeface="Roboto Condensed Light"/>
              <a:buChar char="■"/>
              <a:defRPr>
                <a:solidFill>
                  <a:srgbClr val="FFFFFF"/>
                </a:solidFill>
                <a:latin typeface="Roboto Condensed Light"/>
                <a:ea typeface="Roboto Condensed Light"/>
                <a:cs typeface="Roboto Condensed Light"/>
                <a:sym typeface="Roboto Condensed Light"/>
              </a:defRPr>
            </a:lvl3pPr>
            <a:lvl4pPr marL="1828800" lvl="3" indent="-317500">
              <a:lnSpc>
                <a:spcPct val="115000"/>
              </a:lnSpc>
              <a:spcBef>
                <a:spcPts val="1600"/>
              </a:spcBef>
              <a:spcAft>
                <a:spcPts val="0"/>
              </a:spcAft>
              <a:buClr>
                <a:srgbClr val="FFFFFF"/>
              </a:buClr>
              <a:buSzPts val="1400"/>
              <a:buFont typeface="Roboto Condensed Light"/>
              <a:buChar char="●"/>
              <a:defRPr>
                <a:solidFill>
                  <a:srgbClr val="FFFFFF"/>
                </a:solidFill>
                <a:latin typeface="Roboto Condensed Light"/>
                <a:ea typeface="Roboto Condensed Light"/>
                <a:cs typeface="Roboto Condensed Light"/>
                <a:sym typeface="Roboto Condensed Light"/>
              </a:defRPr>
            </a:lvl4pPr>
            <a:lvl5pPr marL="2286000" lvl="4" indent="-317500">
              <a:lnSpc>
                <a:spcPct val="115000"/>
              </a:lnSpc>
              <a:spcBef>
                <a:spcPts val="1600"/>
              </a:spcBef>
              <a:spcAft>
                <a:spcPts val="0"/>
              </a:spcAft>
              <a:buClr>
                <a:srgbClr val="FFFFFF"/>
              </a:buClr>
              <a:buSzPts val="1400"/>
              <a:buFont typeface="Roboto Condensed Light"/>
              <a:buChar char="○"/>
              <a:defRPr>
                <a:solidFill>
                  <a:srgbClr val="FFFFFF"/>
                </a:solidFill>
                <a:latin typeface="Roboto Condensed Light"/>
                <a:ea typeface="Roboto Condensed Light"/>
                <a:cs typeface="Roboto Condensed Light"/>
                <a:sym typeface="Roboto Condensed Light"/>
              </a:defRPr>
            </a:lvl5pPr>
            <a:lvl6pPr marL="2743200" lvl="5" indent="-317500">
              <a:lnSpc>
                <a:spcPct val="115000"/>
              </a:lnSpc>
              <a:spcBef>
                <a:spcPts val="1600"/>
              </a:spcBef>
              <a:spcAft>
                <a:spcPts val="0"/>
              </a:spcAft>
              <a:buClr>
                <a:srgbClr val="FFFFFF"/>
              </a:buClr>
              <a:buSzPts val="1400"/>
              <a:buFont typeface="Roboto Condensed Light"/>
              <a:buChar char="■"/>
              <a:defRPr>
                <a:solidFill>
                  <a:srgbClr val="FFFFFF"/>
                </a:solidFill>
                <a:latin typeface="Roboto Condensed Light"/>
                <a:ea typeface="Roboto Condensed Light"/>
                <a:cs typeface="Roboto Condensed Light"/>
                <a:sym typeface="Roboto Condensed Light"/>
              </a:defRPr>
            </a:lvl6pPr>
            <a:lvl7pPr marL="3200400" lvl="6" indent="-317500">
              <a:lnSpc>
                <a:spcPct val="115000"/>
              </a:lnSpc>
              <a:spcBef>
                <a:spcPts val="1600"/>
              </a:spcBef>
              <a:spcAft>
                <a:spcPts val="0"/>
              </a:spcAft>
              <a:buClr>
                <a:srgbClr val="FFFFFF"/>
              </a:buClr>
              <a:buSzPts val="1400"/>
              <a:buFont typeface="Roboto Condensed Light"/>
              <a:buChar char="●"/>
              <a:defRPr>
                <a:solidFill>
                  <a:srgbClr val="FFFFFF"/>
                </a:solidFill>
                <a:latin typeface="Roboto Condensed Light"/>
                <a:ea typeface="Roboto Condensed Light"/>
                <a:cs typeface="Roboto Condensed Light"/>
                <a:sym typeface="Roboto Condensed Light"/>
              </a:defRPr>
            </a:lvl7pPr>
            <a:lvl8pPr marL="3657600" lvl="7" indent="-317500">
              <a:lnSpc>
                <a:spcPct val="115000"/>
              </a:lnSpc>
              <a:spcBef>
                <a:spcPts val="1600"/>
              </a:spcBef>
              <a:spcAft>
                <a:spcPts val="0"/>
              </a:spcAft>
              <a:buClr>
                <a:srgbClr val="FFFFFF"/>
              </a:buClr>
              <a:buSzPts val="1400"/>
              <a:buFont typeface="Roboto Condensed Light"/>
              <a:buChar char="○"/>
              <a:defRPr>
                <a:solidFill>
                  <a:srgbClr val="FFFFFF"/>
                </a:solidFill>
                <a:latin typeface="Roboto Condensed Light"/>
                <a:ea typeface="Roboto Condensed Light"/>
                <a:cs typeface="Roboto Condensed Light"/>
                <a:sym typeface="Roboto Condensed Light"/>
              </a:defRPr>
            </a:lvl8pPr>
            <a:lvl9pPr marL="4114800" lvl="8" indent="-317500">
              <a:lnSpc>
                <a:spcPct val="115000"/>
              </a:lnSpc>
              <a:spcBef>
                <a:spcPts val="1600"/>
              </a:spcBef>
              <a:spcAft>
                <a:spcPts val="1600"/>
              </a:spcAft>
              <a:buClr>
                <a:srgbClr val="FFFFFF"/>
              </a:buClr>
              <a:buSzPts val="1400"/>
              <a:buFont typeface="Roboto Condensed Light"/>
              <a:buChar char="■"/>
              <a:defRPr>
                <a:solidFill>
                  <a:srgbClr val="FFFFFF"/>
                </a:solidFill>
                <a:latin typeface="Roboto Condensed Light"/>
                <a:ea typeface="Roboto Condensed Light"/>
                <a:cs typeface="Roboto Condensed Light"/>
                <a:sym typeface="Roboto Condensed Light"/>
              </a:defRPr>
            </a:lvl9pPr>
          </a:lstStyle>
          <a:p>
            <a:endParaRPr/>
          </a:p>
        </p:txBody>
      </p:sp>
      <p:pic>
        <p:nvPicPr>
          <p:cNvPr id="8" name="Google Shape;8;p1"/>
          <p:cNvPicPr preferRelativeResize="0"/>
          <p:nvPr/>
        </p:nvPicPr>
        <p:blipFill>
          <a:blip r:embed="rId10">
            <a:alphaModFix/>
          </a:blip>
          <a:stretch>
            <a:fillRect/>
          </a:stretch>
        </p:blipFill>
        <p:spPr>
          <a:xfrm>
            <a:off x="623438" y="0"/>
            <a:ext cx="7897132" cy="51435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7" r:id="rId5"/>
    <p:sldLayoutId id="2147483658"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console.aws.amazon.com/cloudformation/home?region=us-east-1#/stacks/create/template?stackName=NeuroStack&amp;templateURL=https://s3.amazonaws.com/neurostack-template/NeuroStack.ya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1"/>
            </a:gs>
          </a:gsLst>
          <a:lin ang="5400700" scaled="0"/>
        </a:gradFill>
        <a:effectLst/>
      </p:bgPr>
    </p:bg>
    <p:spTree>
      <p:nvGrpSpPr>
        <p:cNvPr id="1" name="Shape 305"/>
        <p:cNvGrpSpPr/>
        <p:nvPr/>
      </p:nvGrpSpPr>
      <p:grpSpPr>
        <a:xfrm>
          <a:off x="0" y="0"/>
          <a:ext cx="0" cy="0"/>
          <a:chOff x="0" y="0"/>
          <a:chExt cx="0" cy="0"/>
        </a:xfrm>
      </p:grpSpPr>
      <p:sp>
        <p:nvSpPr>
          <p:cNvPr id="306" name="Google Shape;306;p45"/>
          <p:cNvSpPr txBox="1">
            <a:spLocks noGrp="1"/>
          </p:cNvSpPr>
          <p:nvPr>
            <p:ph type="ctrTitle"/>
          </p:nvPr>
        </p:nvSpPr>
        <p:spPr>
          <a:xfrm flipH="1">
            <a:off x="1375550" y="3092475"/>
            <a:ext cx="6393000" cy="6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latin typeface="Andale Mono" panose="020B0509000000000004" pitchFamily="49" charset="0"/>
              </a:rPr>
              <a:t>NeuroStack</a:t>
            </a:r>
            <a:endParaRPr dirty="0">
              <a:latin typeface="Andale Mono" panose="020B0509000000000004" pitchFamily="49" charset="0"/>
            </a:endParaRPr>
          </a:p>
        </p:txBody>
      </p:sp>
      <p:sp>
        <p:nvSpPr>
          <p:cNvPr id="307" name="Google Shape;307;p45"/>
          <p:cNvSpPr txBox="1">
            <a:spLocks noGrp="1"/>
          </p:cNvSpPr>
          <p:nvPr>
            <p:ph type="subTitle" idx="1"/>
          </p:nvPr>
        </p:nvSpPr>
        <p:spPr>
          <a:xfrm flipH="1">
            <a:off x="2750257" y="3636375"/>
            <a:ext cx="3643500" cy="67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t>DEMO</a:t>
            </a:r>
            <a:endParaRPr sz="1800" dirty="0"/>
          </a:p>
        </p:txBody>
      </p:sp>
      <p:sp>
        <p:nvSpPr>
          <p:cNvPr id="5" name="Google Shape;307;p45">
            <a:extLst>
              <a:ext uri="{FF2B5EF4-FFF2-40B4-BE49-F238E27FC236}">
                <a16:creationId xmlns:a16="http://schemas.microsoft.com/office/drawing/2014/main" id="{61D3B245-9499-6044-A15F-02BBF16920D6}"/>
              </a:ext>
            </a:extLst>
          </p:cNvPr>
          <p:cNvSpPr txBox="1">
            <a:spLocks/>
          </p:cNvSpPr>
          <p:nvPr/>
        </p:nvSpPr>
        <p:spPr>
          <a:xfrm flipH="1">
            <a:off x="2750257" y="4067419"/>
            <a:ext cx="3643500" cy="67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400"/>
              <a:buFont typeface="Roboto Condensed Light"/>
              <a:buNone/>
              <a:defRPr sz="1400" b="0" i="0" u="none" strike="noStrike" cap="none">
                <a:solidFill>
                  <a:schemeClr val="dk2"/>
                </a:solidFill>
                <a:latin typeface="Roboto Condensed Light"/>
                <a:ea typeface="Roboto Condensed Light"/>
                <a:cs typeface="Roboto Condensed Light"/>
                <a:sym typeface="Roboto Condensed Light"/>
              </a:defRPr>
            </a:lvl1pPr>
            <a:lvl2pPr marL="914400" marR="0" lvl="1" indent="-317500" algn="ctr" rtl="0">
              <a:lnSpc>
                <a:spcPct val="100000"/>
              </a:lnSpc>
              <a:spcBef>
                <a:spcPts val="0"/>
              </a:spcBef>
              <a:spcAft>
                <a:spcPts val="0"/>
              </a:spcAft>
              <a:buClr>
                <a:schemeClr val="dk2"/>
              </a:buClr>
              <a:buSzPts val="1400"/>
              <a:buFont typeface="Roboto Condensed Light"/>
              <a:buNone/>
              <a:defRPr sz="1400" b="0" i="0" u="none" strike="noStrike" cap="none">
                <a:solidFill>
                  <a:schemeClr val="dk2"/>
                </a:solidFill>
                <a:latin typeface="Roboto Condensed Light"/>
                <a:ea typeface="Roboto Condensed Light"/>
                <a:cs typeface="Roboto Condensed Light"/>
                <a:sym typeface="Roboto Condensed Light"/>
              </a:defRPr>
            </a:lvl2pPr>
            <a:lvl3pPr marL="1371600" marR="0" lvl="2" indent="-317500" algn="ctr" rtl="0">
              <a:lnSpc>
                <a:spcPct val="100000"/>
              </a:lnSpc>
              <a:spcBef>
                <a:spcPts val="0"/>
              </a:spcBef>
              <a:spcAft>
                <a:spcPts val="0"/>
              </a:spcAft>
              <a:buClr>
                <a:schemeClr val="dk2"/>
              </a:buClr>
              <a:buSzPts val="1400"/>
              <a:buFont typeface="Roboto Condensed Light"/>
              <a:buNone/>
              <a:defRPr sz="1400" b="0" i="0" u="none" strike="noStrike" cap="none">
                <a:solidFill>
                  <a:schemeClr val="dk2"/>
                </a:solidFill>
                <a:latin typeface="Roboto Condensed Light"/>
                <a:ea typeface="Roboto Condensed Light"/>
                <a:cs typeface="Roboto Condensed Light"/>
                <a:sym typeface="Roboto Condensed Light"/>
              </a:defRPr>
            </a:lvl3pPr>
            <a:lvl4pPr marL="1828800" marR="0" lvl="3" indent="-317500" algn="ctr" rtl="0">
              <a:lnSpc>
                <a:spcPct val="100000"/>
              </a:lnSpc>
              <a:spcBef>
                <a:spcPts val="0"/>
              </a:spcBef>
              <a:spcAft>
                <a:spcPts val="0"/>
              </a:spcAft>
              <a:buClr>
                <a:schemeClr val="dk2"/>
              </a:buClr>
              <a:buSzPts val="1400"/>
              <a:buFont typeface="Roboto Condensed Light"/>
              <a:buNone/>
              <a:defRPr sz="1400" b="0" i="0" u="none" strike="noStrike" cap="none">
                <a:solidFill>
                  <a:schemeClr val="dk2"/>
                </a:solidFill>
                <a:latin typeface="Roboto Condensed Light"/>
                <a:ea typeface="Roboto Condensed Light"/>
                <a:cs typeface="Roboto Condensed Light"/>
                <a:sym typeface="Roboto Condensed Light"/>
              </a:defRPr>
            </a:lvl4pPr>
            <a:lvl5pPr marL="2286000" marR="0" lvl="4" indent="-317500" algn="ctr" rtl="0">
              <a:lnSpc>
                <a:spcPct val="100000"/>
              </a:lnSpc>
              <a:spcBef>
                <a:spcPts val="0"/>
              </a:spcBef>
              <a:spcAft>
                <a:spcPts val="0"/>
              </a:spcAft>
              <a:buClr>
                <a:schemeClr val="dk2"/>
              </a:buClr>
              <a:buSzPts val="1400"/>
              <a:buFont typeface="Roboto Condensed Light"/>
              <a:buNone/>
              <a:defRPr sz="1400" b="0" i="0" u="none" strike="noStrike" cap="none">
                <a:solidFill>
                  <a:schemeClr val="dk2"/>
                </a:solidFill>
                <a:latin typeface="Roboto Condensed Light"/>
                <a:ea typeface="Roboto Condensed Light"/>
                <a:cs typeface="Roboto Condensed Light"/>
                <a:sym typeface="Roboto Condensed Light"/>
              </a:defRPr>
            </a:lvl5pPr>
            <a:lvl6pPr marL="2743200" marR="0" lvl="5" indent="-317500" algn="ctr" rtl="0">
              <a:lnSpc>
                <a:spcPct val="100000"/>
              </a:lnSpc>
              <a:spcBef>
                <a:spcPts val="0"/>
              </a:spcBef>
              <a:spcAft>
                <a:spcPts val="0"/>
              </a:spcAft>
              <a:buClr>
                <a:schemeClr val="dk2"/>
              </a:buClr>
              <a:buSzPts val="1400"/>
              <a:buFont typeface="Roboto Condensed Light"/>
              <a:buNone/>
              <a:defRPr sz="1400" b="0" i="0" u="none" strike="noStrike" cap="none">
                <a:solidFill>
                  <a:schemeClr val="dk2"/>
                </a:solidFill>
                <a:latin typeface="Roboto Condensed Light"/>
                <a:ea typeface="Roboto Condensed Light"/>
                <a:cs typeface="Roboto Condensed Light"/>
                <a:sym typeface="Roboto Condensed Light"/>
              </a:defRPr>
            </a:lvl6pPr>
            <a:lvl7pPr marL="3200400" marR="0" lvl="6" indent="-317500" algn="ctr" rtl="0">
              <a:lnSpc>
                <a:spcPct val="100000"/>
              </a:lnSpc>
              <a:spcBef>
                <a:spcPts val="0"/>
              </a:spcBef>
              <a:spcAft>
                <a:spcPts val="0"/>
              </a:spcAft>
              <a:buClr>
                <a:schemeClr val="dk2"/>
              </a:buClr>
              <a:buSzPts val="1400"/>
              <a:buFont typeface="Roboto Condensed Light"/>
              <a:buNone/>
              <a:defRPr sz="1400" b="0" i="0" u="none" strike="noStrike" cap="none">
                <a:solidFill>
                  <a:schemeClr val="dk2"/>
                </a:solidFill>
                <a:latin typeface="Roboto Condensed Light"/>
                <a:ea typeface="Roboto Condensed Light"/>
                <a:cs typeface="Roboto Condensed Light"/>
                <a:sym typeface="Roboto Condensed Light"/>
              </a:defRPr>
            </a:lvl7pPr>
            <a:lvl8pPr marL="3657600" marR="0" lvl="7" indent="-317500" algn="ctr" rtl="0">
              <a:lnSpc>
                <a:spcPct val="100000"/>
              </a:lnSpc>
              <a:spcBef>
                <a:spcPts val="0"/>
              </a:spcBef>
              <a:spcAft>
                <a:spcPts val="0"/>
              </a:spcAft>
              <a:buClr>
                <a:schemeClr val="dk2"/>
              </a:buClr>
              <a:buSzPts val="1400"/>
              <a:buFont typeface="Roboto Condensed Light"/>
              <a:buNone/>
              <a:defRPr sz="1400" b="0" i="0" u="none" strike="noStrike" cap="none">
                <a:solidFill>
                  <a:schemeClr val="dk2"/>
                </a:solidFill>
                <a:latin typeface="Roboto Condensed Light"/>
                <a:ea typeface="Roboto Condensed Light"/>
                <a:cs typeface="Roboto Condensed Light"/>
                <a:sym typeface="Roboto Condensed Light"/>
              </a:defRPr>
            </a:lvl8pPr>
            <a:lvl9pPr marL="4114800" marR="0" lvl="8" indent="-317500" algn="ctr" rtl="0">
              <a:lnSpc>
                <a:spcPct val="100000"/>
              </a:lnSpc>
              <a:spcBef>
                <a:spcPts val="0"/>
              </a:spcBef>
              <a:spcAft>
                <a:spcPts val="0"/>
              </a:spcAft>
              <a:buClr>
                <a:schemeClr val="dk2"/>
              </a:buClr>
              <a:buSzPts val="1400"/>
              <a:buFont typeface="Roboto Condensed Light"/>
              <a:buNone/>
              <a:defRPr sz="1400" b="0" i="0" u="none" strike="noStrike" cap="none">
                <a:solidFill>
                  <a:schemeClr val="dk2"/>
                </a:solidFill>
                <a:latin typeface="Roboto Condensed Light"/>
                <a:ea typeface="Roboto Condensed Light"/>
                <a:cs typeface="Roboto Condensed Light"/>
                <a:sym typeface="Roboto Condensed Light"/>
              </a:defRPr>
            </a:lvl9pPr>
          </a:lstStyle>
          <a:p>
            <a:pPr marL="0" indent="0"/>
            <a:r>
              <a:rPr lang="en-US" dirty="0"/>
              <a:t>Presenter: Hailey </a:t>
            </a:r>
            <a:r>
              <a:rPr lang="en-US" dirty="0" err="1"/>
              <a:t>D’Silva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6"/>
          <p:cNvSpPr txBox="1">
            <a:spLocks noGrp="1"/>
          </p:cNvSpPr>
          <p:nvPr>
            <p:ph type="ctrTitle"/>
          </p:nvPr>
        </p:nvSpPr>
        <p:spPr>
          <a:xfrm flipH="1">
            <a:off x="749049" y="500825"/>
            <a:ext cx="2196801" cy="670500"/>
          </a:xfrm>
          <a:prstGeom prst="rect">
            <a:avLst/>
          </a:prstGeom>
        </p:spPr>
        <p:txBody>
          <a:bodyPr spcFirstLastPara="1" wrap="square" lIns="91425" tIns="91425" rIns="91425" bIns="91425" anchor="t" anchorCtr="0">
            <a:noAutofit/>
          </a:bodyPr>
          <a:lstStyle/>
          <a:p>
            <a:r>
              <a:rPr lang="es" dirty="0"/>
              <a:t>03 -NeuroStack (FreeSurfer)</a:t>
            </a:r>
            <a:br>
              <a:rPr lang="es" dirty="0"/>
            </a:br>
            <a:r>
              <a:rPr lang="en-US" sz="1400" dirty="0"/>
              <a:t>Using </a:t>
            </a:r>
            <a:r>
              <a:rPr lang="en-US" sz="1400" dirty="0" err="1"/>
              <a:t>NeuroStack</a:t>
            </a:r>
            <a:r>
              <a:rPr lang="en-US" sz="1400" dirty="0"/>
              <a:t> to process a subject in </a:t>
            </a:r>
            <a:r>
              <a:rPr lang="en-US" sz="1400" dirty="0" err="1"/>
              <a:t>FreeSurfer</a:t>
            </a:r>
            <a:br>
              <a:rPr lang="en-US" dirty="0"/>
            </a:br>
            <a:br>
              <a:rPr lang="en-US" dirty="0"/>
            </a:br>
            <a:endParaRPr dirty="0"/>
          </a:p>
        </p:txBody>
      </p:sp>
      <p:sp>
        <p:nvSpPr>
          <p:cNvPr id="504" name="Google Shape;504;p56"/>
          <p:cNvSpPr txBox="1"/>
          <p:nvPr/>
        </p:nvSpPr>
        <p:spPr>
          <a:xfrm>
            <a:off x="3153443" y="623539"/>
            <a:ext cx="3781168" cy="2619728"/>
          </a:xfrm>
          <a:prstGeom prst="rect">
            <a:avLst/>
          </a:prstGeom>
          <a:noFill/>
          <a:ln>
            <a:noFill/>
          </a:ln>
        </p:spPr>
        <p:txBody>
          <a:bodyPr spcFirstLastPara="1" wrap="square" lIns="91425" tIns="91425" rIns="91425" bIns="91425" anchor="t" anchorCtr="0">
            <a:noAutofit/>
          </a:bodyPr>
          <a:lstStyle/>
          <a:p>
            <a:pPr marL="228600" lvl="0" indent="-228600" rtl="0">
              <a:spcBef>
                <a:spcPts val="0"/>
              </a:spcBef>
              <a:spcAft>
                <a:spcPts val="2000"/>
              </a:spcAft>
              <a:buClr>
                <a:schemeClr val="bg2"/>
              </a:buClr>
              <a:buFont typeface="+mj-lt"/>
              <a:buAutoNum type="arabicPeriod"/>
            </a:pPr>
            <a:r>
              <a:rPr lang="en-US" sz="1600" dirty="0">
                <a:solidFill>
                  <a:schemeClr val="dk2"/>
                </a:solidFill>
                <a:latin typeface="Roboto Condensed Light"/>
                <a:ea typeface="Roboto Condensed Light"/>
                <a:cs typeface="Roboto Condensed Light"/>
                <a:sym typeface="Roboto Condensed Light"/>
              </a:rPr>
              <a:t>Add </a:t>
            </a:r>
            <a:r>
              <a:rPr lang="en-US" sz="1600" dirty="0" err="1">
                <a:solidFill>
                  <a:schemeClr val="dk2"/>
                </a:solidFill>
                <a:latin typeface="Roboto Condensed Light"/>
                <a:ea typeface="Roboto Condensed Light"/>
                <a:cs typeface="Roboto Condensed Light"/>
                <a:sym typeface="Roboto Condensed Light"/>
              </a:rPr>
              <a:t>neurostack_script.sh</a:t>
            </a:r>
            <a:r>
              <a:rPr lang="en-US" sz="1600" dirty="0">
                <a:solidFill>
                  <a:schemeClr val="dk2"/>
                </a:solidFill>
                <a:latin typeface="Roboto Condensed Light"/>
                <a:ea typeface="Roboto Condensed Light"/>
                <a:cs typeface="Roboto Condensed Light"/>
                <a:sym typeface="Roboto Condensed Light"/>
              </a:rPr>
              <a:t> (from the </a:t>
            </a:r>
            <a:r>
              <a:rPr lang="en-US" sz="1600" dirty="0" err="1">
                <a:solidFill>
                  <a:schemeClr val="dk2"/>
                </a:solidFill>
                <a:latin typeface="Roboto Condensed Light"/>
                <a:ea typeface="Roboto Condensed Light"/>
                <a:cs typeface="Roboto Condensed Light"/>
                <a:sym typeface="Roboto Condensed Light"/>
              </a:rPr>
              <a:t>freesurfer</a:t>
            </a:r>
            <a:r>
              <a:rPr lang="en-US" sz="1600" dirty="0">
                <a:solidFill>
                  <a:schemeClr val="dk2"/>
                </a:solidFill>
                <a:latin typeface="Roboto Condensed Light"/>
                <a:ea typeface="Roboto Condensed Light"/>
                <a:cs typeface="Roboto Condensed Light"/>
                <a:sym typeface="Roboto Condensed Light"/>
              </a:rPr>
              <a:t> folder) to the </a:t>
            </a:r>
            <a:r>
              <a:rPr lang="en-US" sz="1600" dirty="0" err="1">
                <a:solidFill>
                  <a:schemeClr val="dk2"/>
                </a:solidFill>
                <a:latin typeface="Roboto Condensed Light"/>
                <a:ea typeface="Roboto Condensed Light"/>
                <a:cs typeface="Roboto Condensed Light"/>
                <a:sym typeface="Roboto Condensed Light"/>
              </a:rPr>
              <a:t>neurostack</a:t>
            </a:r>
            <a:r>
              <a:rPr lang="en-US" sz="1600" dirty="0">
                <a:solidFill>
                  <a:schemeClr val="dk2"/>
                </a:solidFill>
                <a:latin typeface="Roboto Condensed Light"/>
                <a:ea typeface="Roboto Condensed Light"/>
                <a:cs typeface="Roboto Condensed Light"/>
                <a:sym typeface="Roboto Condensed Light"/>
              </a:rPr>
              <a:t>-script S3 bucket</a:t>
            </a:r>
          </a:p>
          <a:p>
            <a:pPr marL="228600" lvl="0" indent="-228600" rtl="0">
              <a:spcBef>
                <a:spcPts val="0"/>
              </a:spcBef>
              <a:spcAft>
                <a:spcPts val="2000"/>
              </a:spcAft>
              <a:buClr>
                <a:schemeClr val="bg2"/>
              </a:buClr>
              <a:buFont typeface="+mj-lt"/>
              <a:buAutoNum type="arabicPeriod"/>
            </a:pPr>
            <a:r>
              <a:rPr lang="en-US" sz="1600" dirty="0">
                <a:solidFill>
                  <a:schemeClr val="dk2"/>
                </a:solidFill>
                <a:latin typeface="Roboto Condensed Light"/>
                <a:ea typeface="Roboto Condensed Light"/>
                <a:cs typeface="Roboto Condensed Light"/>
                <a:sym typeface="Roboto Condensed Light"/>
              </a:rPr>
              <a:t>Add </a:t>
            </a:r>
            <a:r>
              <a:rPr lang="en-US" sz="1600" dirty="0" err="1">
                <a:solidFill>
                  <a:schemeClr val="dk2"/>
                </a:solidFill>
                <a:latin typeface="Roboto Condensed Light"/>
                <a:ea typeface="Roboto Condensed Light"/>
                <a:cs typeface="Roboto Condensed Light"/>
                <a:sym typeface="Roboto Condensed Light"/>
              </a:rPr>
              <a:t>license.txt</a:t>
            </a:r>
            <a:r>
              <a:rPr lang="en-US" sz="1600" dirty="0">
                <a:solidFill>
                  <a:schemeClr val="dk2"/>
                </a:solidFill>
                <a:latin typeface="Roboto Condensed Light"/>
                <a:ea typeface="Roboto Condensed Light"/>
                <a:cs typeface="Roboto Condensed Light"/>
                <a:sym typeface="Roboto Condensed Light"/>
              </a:rPr>
              <a:t> to the </a:t>
            </a:r>
            <a:r>
              <a:rPr lang="en-US" sz="1600" dirty="0" err="1">
                <a:solidFill>
                  <a:schemeClr val="dk2"/>
                </a:solidFill>
                <a:latin typeface="Roboto Condensed Light"/>
                <a:ea typeface="Roboto Condensed Light"/>
                <a:cs typeface="Roboto Condensed Light"/>
                <a:sym typeface="Roboto Condensed Light"/>
              </a:rPr>
              <a:t>neurostack</a:t>
            </a:r>
            <a:r>
              <a:rPr lang="en-US" sz="1600" dirty="0">
                <a:solidFill>
                  <a:schemeClr val="dk2"/>
                </a:solidFill>
                <a:latin typeface="Roboto Condensed Light"/>
                <a:ea typeface="Roboto Condensed Light"/>
                <a:cs typeface="Roboto Condensed Light"/>
                <a:sym typeface="Roboto Condensed Light"/>
              </a:rPr>
              <a:t>-script S3 bucket</a:t>
            </a:r>
          </a:p>
          <a:p>
            <a:pPr marL="228600" lvl="0" indent="-228600" rtl="0">
              <a:spcBef>
                <a:spcPts val="0"/>
              </a:spcBef>
              <a:spcAft>
                <a:spcPts val="2000"/>
              </a:spcAft>
              <a:buClr>
                <a:schemeClr val="bg2"/>
              </a:buClr>
              <a:buFont typeface="+mj-lt"/>
              <a:buAutoNum type="arabicPeriod"/>
            </a:pPr>
            <a:r>
              <a:rPr lang="en-US" sz="1600" dirty="0">
                <a:solidFill>
                  <a:schemeClr val="dk2"/>
                </a:solidFill>
                <a:latin typeface="Roboto Condensed Light"/>
                <a:ea typeface="Roboto Condensed Light"/>
                <a:cs typeface="Roboto Condensed Light"/>
                <a:sym typeface="Roboto Condensed Light"/>
              </a:rPr>
              <a:t>Add </a:t>
            </a:r>
            <a:r>
              <a:rPr lang="en-US" sz="1600" dirty="0" err="1">
                <a:solidFill>
                  <a:schemeClr val="dk2"/>
                </a:solidFill>
                <a:latin typeface="Roboto Condensed Light"/>
                <a:ea typeface="Roboto Condensed Light"/>
                <a:cs typeface="Roboto Condensed Light"/>
                <a:sym typeface="Roboto Condensed Light"/>
              </a:rPr>
              <a:t>test.nii</a:t>
            </a:r>
            <a:r>
              <a:rPr lang="en-US" sz="1600" dirty="0">
                <a:solidFill>
                  <a:schemeClr val="dk2"/>
                </a:solidFill>
                <a:latin typeface="Roboto Condensed Light"/>
                <a:ea typeface="Roboto Condensed Light"/>
                <a:cs typeface="Roboto Condensed Light"/>
                <a:sym typeface="Roboto Condensed Light"/>
              </a:rPr>
              <a:t> to the </a:t>
            </a:r>
            <a:r>
              <a:rPr lang="en-US" sz="1600" dirty="0" err="1">
                <a:solidFill>
                  <a:schemeClr val="dk2"/>
                </a:solidFill>
                <a:latin typeface="Roboto Condensed Light"/>
                <a:ea typeface="Roboto Condensed Light"/>
                <a:cs typeface="Roboto Condensed Light"/>
                <a:sym typeface="Roboto Condensed Light"/>
              </a:rPr>
              <a:t>neurostack</a:t>
            </a:r>
            <a:r>
              <a:rPr lang="en-US" sz="1600" dirty="0">
                <a:solidFill>
                  <a:schemeClr val="dk2"/>
                </a:solidFill>
                <a:latin typeface="Roboto Condensed Light"/>
                <a:ea typeface="Roboto Condensed Light"/>
                <a:cs typeface="Roboto Condensed Light"/>
                <a:sym typeface="Roboto Condensed Light"/>
              </a:rPr>
              <a:t>-input S3 bucket</a:t>
            </a:r>
          </a:p>
          <a:p>
            <a:pPr marL="228600" lvl="0" indent="-228600" rtl="0">
              <a:spcBef>
                <a:spcPts val="0"/>
              </a:spcBef>
              <a:spcAft>
                <a:spcPts val="2000"/>
              </a:spcAft>
              <a:buClr>
                <a:schemeClr val="bg2"/>
              </a:buClr>
              <a:buFont typeface="+mj-lt"/>
              <a:buAutoNum type="arabicPeriod"/>
            </a:pPr>
            <a:r>
              <a:rPr lang="en-US" sz="1600" dirty="0">
                <a:solidFill>
                  <a:schemeClr val="dk2"/>
                </a:solidFill>
                <a:latin typeface="Roboto Condensed Light"/>
                <a:ea typeface="Roboto Condensed Light"/>
                <a:cs typeface="Roboto Condensed Light"/>
                <a:sym typeface="Roboto Condensed Light"/>
              </a:rPr>
              <a:t>(Optional) Watch your job process through Batch</a:t>
            </a:r>
          </a:p>
          <a:p>
            <a:pPr marL="228600" lvl="0" indent="-228600" rtl="0">
              <a:spcBef>
                <a:spcPts val="0"/>
              </a:spcBef>
              <a:spcAft>
                <a:spcPts val="2000"/>
              </a:spcAft>
              <a:buClr>
                <a:schemeClr val="bg2"/>
              </a:buClr>
              <a:buFont typeface="+mj-lt"/>
              <a:buAutoNum type="arabicPeriod"/>
            </a:pPr>
            <a:r>
              <a:rPr lang="en-US" sz="1600" dirty="0">
                <a:solidFill>
                  <a:schemeClr val="dk2"/>
                </a:solidFill>
                <a:latin typeface="Roboto Condensed Light"/>
                <a:ea typeface="Roboto Condensed Light"/>
                <a:cs typeface="Roboto Condensed Light"/>
                <a:sym typeface="Roboto Condensed Light"/>
              </a:rPr>
              <a:t>After a few hours, your processed data will be automatically uploaded to the </a:t>
            </a:r>
            <a:r>
              <a:rPr lang="en-US" sz="1600" dirty="0" err="1">
                <a:solidFill>
                  <a:schemeClr val="dk2"/>
                </a:solidFill>
                <a:latin typeface="Roboto Condensed Light"/>
                <a:ea typeface="Roboto Condensed Light"/>
                <a:cs typeface="Roboto Condensed Light"/>
                <a:sym typeface="Roboto Condensed Light"/>
              </a:rPr>
              <a:t>neurostack</a:t>
            </a:r>
            <a:r>
              <a:rPr lang="en-US" sz="1600" dirty="0">
                <a:solidFill>
                  <a:schemeClr val="dk2"/>
                </a:solidFill>
                <a:latin typeface="Roboto Condensed Light"/>
                <a:ea typeface="Roboto Condensed Light"/>
                <a:cs typeface="Roboto Condensed Light"/>
                <a:sym typeface="Roboto Condensed Light"/>
              </a:rPr>
              <a:t>-output S3 bucket</a:t>
            </a:r>
            <a:endParaRPr sz="1600" dirty="0">
              <a:solidFill>
                <a:schemeClr val="dk2"/>
              </a:solidFill>
              <a:latin typeface="Roboto Condensed Light"/>
              <a:ea typeface="Roboto Condensed Light"/>
              <a:cs typeface="Roboto Condensed Light"/>
              <a:sym typeface="Roboto Condensed Light"/>
            </a:endParaRPr>
          </a:p>
        </p:txBody>
      </p:sp>
      <p:pic>
        <p:nvPicPr>
          <p:cNvPr id="2" name="Picture 1">
            <a:extLst>
              <a:ext uri="{FF2B5EF4-FFF2-40B4-BE49-F238E27FC236}">
                <a16:creationId xmlns:a16="http://schemas.microsoft.com/office/drawing/2014/main" id="{B6F4361D-F3D1-A040-A477-7AEEA852C9A7}"/>
              </a:ext>
            </a:extLst>
          </p:cNvPr>
          <p:cNvPicPr>
            <a:picLocks noChangeAspect="1"/>
          </p:cNvPicPr>
          <p:nvPr/>
        </p:nvPicPr>
        <p:blipFill>
          <a:blip r:embed="rId3"/>
          <a:stretch>
            <a:fillRect/>
          </a:stretch>
        </p:blipFill>
        <p:spPr>
          <a:xfrm>
            <a:off x="7057700" y="2397904"/>
            <a:ext cx="1690725" cy="1690725"/>
          </a:xfrm>
          <a:prstGeom prst="rect">
            <a:avLst/>
          </a:prstGeom>
          <a:ln w="19050">
            <a:solidFill>
              <a:schemeClr val="accent6"/>
            </a:solidFill>
          </a:ln>
        </p:spPr>
      </p:pic>
    </p:spTree>
    <p:extLst>
      <p:ext uri="{BB962C8B-B14F-4D97-AF65-F5344CB8AC3E}">
        <p14:creationId xmlns:p14="http://schemas.microsoft.com/office/powerpoint/2010/main" val="158190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6"/>
          <p:cNvSpPr txBox="1">
            <a:spLocks noGrp="1"/>
          </p:cNvSpPr>
          <p:nvPr>
            <p:ph type="ctrTitle"/>
          </p:nvPr>
        </p:nvSpPr>
        <p:spPr>
          <a:xfrm flipH="1">
            <a:off x="749049" y="500825"/>
            <a:ext cx="2196801" cy="670500"/>
          </a:xfrm>
          <a:prstGeom prst="rect">
            <a:avLst/>
          </a:prstGeom>
        </p:spPr>
        <p:txBody>
          <a:bodyPr spcFirstLastPara="1" wrap="square" lIns="91425" tIns="91425" rIns="91425" bIns="91425" anchor="t" anchorCtr="0">
            <a:noAutofit/>
          </a:bodyPr>
          <a:lstStyle/>
          <a:p>
            <a:r>
              <a:rPr lang="es" dirty="0"/>
              <a:t>Clean Up</a:t>
            </a:r>
            <a:br>
              <a:rPr lang="es" dirty="0"/>
            </a:br>
            <a:r>
              <a:rPr lang="es" sz="1400" dirty="0"/>
              <a:t>Once everything is done</a:t>
            </a:r>
            <a:br>
              <a:rPr lang="en-US" dirty="0"/>
            </a:br>
            <a:endParaRPr dirty="0"/>
          </a:p>
        </p:txBody>
      </p:sp>
      <p:sp>
        <p:nvSpPr>
          <p:cNvPr id="504" name="Google Shape;504;p56"/>
          <p:cNvSpPr txBox="1"/>
          <p:nvPr/>
        </p:nvSpPr>
        <p:spPr>
          <a:xfrm>
            <a:off x="2945850" y="1629972"/>
            <a:ext cx="3781168" cy="2619728"/>
          </a:xfrm>
          <a:prstGeom prst="rect">
            <a:avLst/>
          </a:prstGeom>
          <a:noFill/>
          <a:ln>
            <a:noFill/>
          </a:ln>
        </p:spPr>
        <p:txBody>
          <a:bodyPr spcFirstLastPara="1" wrap="square" lIns="91425" tIns="91425" rIns="91425" bIns="91425" anchor="t" anchorCtr="0">
            <a:noAutofit/>
          </a:bodyPr>
          <a:lstStyle/>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Delete everything in your </a:t>
            </a:r>
            <a:r>
              <a:rPr lang="en-US" sz="1800" dirty="0" err="1">
                <a:solidFill>
                  <a:schemeClr val="dk2"/>
                </a:solidFill>
                <a:latin typeface="Roboto Condensed Light"/>
                <a:ea typeface="Roboto Condensed Light"/>
                <a:cs typeface="Roboto Condensed Light"/>
                <a:sym typeface="Roboto Condensed Light"/>
              </a:rPr>
              <a:t>NeuroStack</a:t>
            </a:r>
            <a:r>
              <a:rPr lang="en-US" sz="1800" dirty="0">
                <a:solidFill>
                  <a:schemeClr val="dk2"/>
                </a:solidFill>
                <a:latin typeface="Roboto Condensed Light"/>
                <a:ea typeface="Roboto Condensed Light"/>
                <a:cs typeface="Roboto Condensed Light"/>
                <a:sym typeface="Roboto Condensed Light"/>
              </a:rPr>
              <a:t> S3 buckets</a:t>
            </a:r>
          </a:p>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Delete </a:t>
            </a:r>
            <a:r>
              <a:rPr lang="en-US" sz="1800" dirty="0" err="1">
                <a:solidFill>
                  <a:schemeClr val="dk2"/>
                </a:solidFill>
                <a:latin typeface="Roboto Condensed Light"/>
                <a:ea typeface="Roboto Condensed Light"/>
                <a:cs typeface="Roboto Condensed Light"/>
                <a:sym typeface="Roboto Condensed Light"/>
              </a:rPr>
              <a:t>NeuroStack</a:t>
            </a:r>
            <a:r>
              <a:rPr lang="en-US" sz="1800" dirty="0">
                <a:solidFill>
                  <a:schemeClr val="dk2"/>
                </a:solidFill>
                <a:latin typeface="Roboto Condensed Light"/>
                <a:ea typeface="Roboto Condensed Light"/>
                <a:cs typeface="Roboto Condensed Light"/>
                <a:sym typeface="Roboto Condensed Light"/>
              </a:rPr>
              <a:t> from your CloudFormation stacks</a:t>
            </a:r>
            <a:endParaRPr sz="1800" dirty="0">
              <a:solidFill>
                <a:schemeClr val="dk2"/>
              </a:solidFill>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13138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69"/>
          <p:cNvSpPr txBox="1">
            <a:spLocks noGrp="1"/>
          </p:cNvSpPr>
          <p:nvPr>
            <p:ph type="ctrTitle"/>
          </p:nvPr>
        </p:nvSpPr>
        <p:spPr>
          <a:xfrm flipH="1">
            <a:off x="1375549" y="2902523"/>
            <a:ext cx="6393000" cy="6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THANKS</a:t>
            </a:r>
            <a:endParaRPr dirty="0"/>
          </a:p>
        </p:txBody>
      </p:sp>
      <p:sp>
        <p:nvSpPr>
          <p:cNvPr id="3" name="Google Shape;504;p56">
            <a:extLst>
              <a:ext uri="{FF2B5EF4-FFF2-40B4-BE49-F238E27FC236}">
                <a16:creationId xmlns:a16="http://schemas.microsoft.com/office/drawing/2014/main" id="{01D0C01C-924A-D04F-826F-F52DDF3E1AF3}"/>
              </a:ext>
            </a:extLst>
          </p:cNvPr>
          <p:cNvSpPr txBox="1"/>
          <p:nvPr/>
        </p:nvSpPr>
        <p:spPr>
          <a:xfrm>
            <a:off x="710975" y="856745"/>
            <a:ext cx="8433025" cy="1255590"/>
          </a:xfrm>
          <a:prstGeom prst="rect">
            <a:avLst/>
          </a:prstGeom>
          <a:noFill/>
          <a:ln>
            <a:noFill/>
          </a:ln>
        </p:spPr>
        <p:txBody>
          <a:bodyPr spcFirstLastPara="1" wrap="square" lIns="91425" tIns="91425" rIns="91425" bIns="91425" numCol="3" anchor="t" anchorCtr="0">
            <a:noAutofit/>
          </a:bodyPr>
          <a:lstStyle/>
          <a:p>
            <a:pPr lvl="0" rtl="0">
              <a:spcBef>
                <a:spcPts val="0"/>
              </a:spcBef>
              <a:buClr>
                <a:schemeClr val="bg2"/>
              </a:buClr>
            </a:pPr>
            <a:endParaRPr lang="en-US" sz="1000" dirty="0">
              <a:solidFill>
                <a:schemeClr val="dk2"/>
              </a:solidFill>
              <a:latin typeface="Roboto Condensed Light"/>
              <a:ea typeface="Roboto Condensed Light"/>
              <a:cs typeface="Roboto Condensed Light"/>
              <a:sym typeface="Roboto Condensed Light"/>
            </a:endParaRPr>
          </a:p>
          <a:p>
            <a:pPr lvl="0" rtl="0">
              <a:spcBef>
                <a:spcPts val="0"/>
              </a:spcBef>
              <a:buClr>
                <a:schemeClr val="bg2"/>
              </a:buClr>
            </a:pPr>
            <a:endParaRPr lang="en-US" sz="1200" dirty="0">
              <a:solidFill>
                <a:schemeClr val="dk2"/>
              </a:solidFill>
              <a:latin typeface="Roboto Condensed Light"/>
              <a:ea typeface="Roboto Condensed Light"/>
              <a:cs typeface="Roboto Condensed Light"/>
              <a:sym typeface="Roboto Condensed Light"/>
            </a:endParaRPr>
          </a:p>
          <a:p>
            <a:pPr lvl="0" rtl="0">
              <a:spcBef>
                <a:spcPts val="0"/>
              </a:spcBef>
              <a:spcAft>
                <a:spcPts val="2000"/>
              </a:spcAft>
              <a:buClr>
                <a:schemeClr val="bg2"/>
              </a:buClr>
            </a:pPr>
            <a:endParaRPr sz="1800" dirty="0">
              <a:solidFill>
                <a:schemeClr val="dk2"/>
              </a:solidFill>
              <a:latin typeface="Roboto Condensed Light"/>
              <a:ea typeface="Roboto Condensed Light"/>
              <a:cs typeface="Roboto Condensed Light"/>
              <a:sym typeface="Roboto Condensed Light"/>
            </a:endParaRPr>
          </a:p>
        </p:txBody>
      </p:sp>
      <p:sp>
        <p:nvSpPr>
          <p:cNvPr id="4" name="Google Shape;504;p56">
            <a:extLst>
              <a:ext uri="{FF2B5EF4-FFF2-40B4-BE49-F238E27FC236}">
                <a16:creationId xmlns:a16="http://schemas.microsoft.com/office/drawing/2014/main" id="{232A8763-38BA-0B43-A533-7CDA03C87901}"/>
              </a:ext>
            </a:extLst>
          </p:cNvPr>
          <p:cNvSpPr txBox="1"/>
          <p:nvPr/>
        </p:nvSpPr>
        <p:spPr>
          <a:xfrm>
            <a:off x="3297212" y="4621439"/>
            <a:ext cx="5995644" cy="344734"/>
          </a:xfrm>
          <a:prstGeom prst="rect">
            <a:avLst/>
          </a:prstGeom>
          <a:noFill/>
          <a:ln>
            <a:noFill/>
          </a:ln>
        </p:spPr>
        <p:txBody>
          <a:bodyPr spcFirstLastPara="1" wrap="square" lIns="91425" tIns="91425" rIns="91425" bIns="91425" numCol="2" anchor="t" anchorCtr="0">
            <a:noAutofit/>
          </a:bodyPr>
          <a:lstStyle/>
          <a:p>
            <a:pPr lvl="0" rtl="0">
              <a:spcBef>
                <a:spcPts val="0"/>
              </a:spcBef>
              <a:buClr>
                <a:schemeClr val="bg2"/>
              </a:buClr>
            </a:pPr>
            <a:r>
              <a:rPr lang="en-US" sz="1200" dirty="0">
                <a:solidFill>
                  <a:schemeClr val="dk2"/>
                </a:solidFill>
                <a:latin typeface="Roboto Condensed Light"/>
                <a:ea typeface="Roboto Condensed Light"/>
                <a:cs typeface="Roboto Condensed Light"/>
                <a:sym typeface="Roboto Condensed Light"/>
              </a:rPr>
              <a:t>A Special Thank You to the Gruen Laboratory</a:t>
            </a:r>
          </a:p>
          <a:p>
            <a:pPr lvl="0" rtl="0">
              <a:spcBef>
                <a:spcPts val="0"/>
              </a:spcBef>
              <a:spcAft>
                <a:spcPts val="2000"/>
              </a:spcAft>
              <a:buClr>
                <a:schemeClr val="bg2"/>
              </a:buClr>
            </a:pPr>
            <a:endParaRPr sz="1800" dirty="0">
              <a:solidFill>
                <a:schemeClr val="dk2"/>
              </a:solidFill>
              <a:latin typeface="Roboto Condensed Light"/>
              <a:ea typeface="Roboto Condensed Light"/>
              <a:cs typeface="Roboto Condensed Light"/>
              <a:sym typeface="Roboto Condensed Light"/>
            </a:endParaRPr>
          </a:p>
        </p:txBody>
      </p:sp>
      <p:graphicFrame>
        <p:nvGraphicFramePr>
          <p:cNvPr id="2" name="Table 1">
            <a:extLst>
              <a:ext uri="{FF2B5EF4-FFF2-40B4-BE49-F238E27FC236}">
                <a16:creationId xmlns:a16="http://schemas.microsoft.com/office/drawing/2014/main" id="{FE12E024-7EB4-C949-A73E-2D13F9C11FDA}"/>
              </a:ext>
            </a:extLst>
          </p:cNvPr>
          <p:cNvGraphicFramePr>
            <a:graphicFrameLocks noGrp="1"/>
          </p:cNvGraphicFramePr>
          <p:nvPr>
            <p:extLst>
              <p:ext uri="{D42A27DB-BD31-4B8C-83A1-F6EECF244321}">
                <p14:modId xmlns:p14="http://schemas.microsoft.com/office/powerpoint/2010/main" val="3953298779"/>
              </p:ext>
            </p:extLst>
          </p:nvPr>
        </p:nvGraphicFramePr>
        <p:xfrm>
          <a:off x="226878" y="3505485"/>
          <a:ext cx="8690343" cy="1280160"/>
        </p:xfrm>
        <a:graphic>
          <a:graphicData uri="http://schemas.openxmlformats.org/drawingml/2006/table">
            <a:tbl>
              <a:tblPr firstRow="1" bandRow="1">
                <a:tableStyleId>{5C22544A-7EE6-4342-B048-85BDC9FD1C3A}</a:tableStyleId>
              </a:tblPr>
              <a:tblGrid>
                <a:gridCol w="2896781">
                  <a:extLst>
                    <a:ext uri="{9D8B030D-6E8A-4147-A177-3AD203B41FA5}">
                      <a16:colId xmlns:a16="http://schemas.microsoft.com/office/drawing/2014/main" val="227668297"/>
                    </a:ext>
                  </a:extLst>
                </a:gridCol>
                <a:gridCol w="2896781">
                  <a:extLst>
                    <a:ext uri="{9D8B030D-6E8A-4147-A177-3AD203B41FA5}">
                      <a16:colId xmlns:a16="http://schemas.microsoft.com/office/drawing/2014/main" val="4176746165"/>
                    </a:ext>
                  </a:extLst>
                </a:gridCol>
                <a:gridCol w="2896781">
                  <a:extLst>
                    <a:ext uri="{9D8B030D-6E8A-4147-A177-3AD203B41FA5}">
                      <a16:colId xmlns:a16="http://schemas.microsoft.com/office/drawing/2014/main" val="1400152384"/>
                    </a:ext>
                  </a:extLst>
                </a:gridCol>
              </a:tblGrid>
              <a:tr h="1084198">
                <a:tc>
                  <a:txBody>
                    <a:bodyPr/>
                    <a:lstStyle/>
                    <a:p>
                      <a:pPr lvl="0" rtl="0">
                        <a:spcBef>
                          <a:spcPts val="0"/>
                        </a:spcBef>
                        <a:buClr>
                          <a:schemeClr val="bg2"/>
                        </a:buClr>
                      </a:pPr>
                      <a:r>
                        <a:rPr lang="en-US" sz="1400" b="1" dirty="0">
                          <a:solidFill>
                            <a:schemeClr val="dk2"/>
                          </a:solidFill>
                          <a:latin typeface="Roboto Condensed Light"/>
                          <a:ea typeface="Roboto Condensed Light"/>
                          <a:cs typeface="Roboto Condensed Light"/>
                          <a:sym typeface="Roboto Condensed Light"/>
                        </a:rPr>
                        <a:t>Project Authors:</a:t>
                      </a:r>
                    </a:p>
                    <a:p>
                      <a:pPr lvl="0" rtl="0">
                        <a:spcBef>
                          <a:spcPts val="0"/>
                        </a:spcBef>
                        <a:buClr>
                          <a:schemeClr val="bg2"/>
                        </a:buClr>
                      </a:pPr>
                      <a:r>
                        <a:rPr lang="en-US" sz="1200" b="0" dirty="0">
                          <a:solidFill>
                            <a:schemeClr val="dk2"/>
                          </a:solidFill>
                          <a:latin typeface="Roboto Condensed Light"/>
                          <a:ea typeface="Roboto Condensed Light"/>
                          <a:cs typeface="Roboto Condensed Light"/>
                          <a:sym typeface="Roboto Condensed Light"/>
                        </a:rPr>
                        <a:t>Hailey </a:t>
                      </a:r>
                      <a:r>
                        <a:rPr lang="en-US" sz="1200" b="0" dirty="0" err="1">
                          <a:solidFill>
                            <a:schemeClr val="dk2"/>
                          </a:solidFill>
                          <a:latin typeface="Roboto Condensed Light"/>
                          <a:ea typeface="Roboto Condensed Light"/>
                          <a:cs typeface="Roboto Condensed Light"/>
                          <a:sym typeface="Roboto Condensed Light"/>
                        </a:rPr>
                        <a:t>D’Silva</a:t>
                      </a:r>
                      <a:endParaRPr lang="en-US" sz="1200" b="0" dirty="0">
                        <a:solidFill>
                          <a:schemeClr val="dk2"/>
                        </a:solidFill>
                        <a:latin typeface="Roboto Condensed Light"/>
                        <a:ea typeface="Roboto Condensed Light"/>
                        <a:cs typeface="Roboto Condensed Light"/>
                        <a:sym typeface="Roboto Condensed Light"/>
                      </a:endParaRPr>
                    </a:p>
                    <a:p>
                      <a:pPr lvl="0" rtl="0">
                        <a:spcBef>
                          <a:spcPts val="0"/>
                        </a:spcBef>
                        <a:buClr>
                          <a:schemeClr val="bg2"/>
                        </a:buClr>
                      </a:pPr>
                      <a:r>
                        <a:rPr lang="en-US" sz="1200" b="0" dirty="0">
                          <a:solidFill>
                            <a:schemeClr val="dk2"/>
                          </a:solidFill>
                          <a:latin typeface="Roboto Condensed Light"/>
                          <a:ea typeface="Roboto Condensed Light"/>
                          <a:cs typeface="Roboto Condensed Light"/>
                          <a:sym typeface="Roboto Condensed Light"/>
                        </a:rPr>
                        <a:t>Christian </a:t>
                      </a:r>
                      <a:r>
                        <a:rPr lang="en-US" sz="1200" b="0" dirty="0" err="1">
                          <a:solidFill>
                            <a:schemeClr val="dk2"/>
                          </a:solidFill>
                          <a:latin typeface="Roboto Condensed Light"/>
                          <a:ea typeface="Roboto Condensed Light"/>
                          <a:cs typeface="Roboto Condensed Light"/>
                          <a:sym typeface="Roboto Condensed Light"/>
                        </a:rPr>
                        <a:t>Haselgrove</a:t>
                      </a:r>
                      <a:endParaRPr lang="en-US" sz="1200" b="0" dirty="0">
                        <a:solidFill>
                          <a:schemeClr val="dk2"/>
                        </a:solidFill>
                        <a:latin typeface="Roboto Condensed Light"/>
                        <a:ea typeface="Roboto Condensed Light"/>
                        <a:cs typeface="Roboto Condensed Light"/>
                        <a:sym typeface="Roboto Condensed Light"/>
                      </a:endParaRPr>
                    </a:p>
                    <a:p>
                      <a:pPr lvl="0" rtl="0">
                        <a:spcBef>
                          <a:spcPts val="0"/>
                        </a:spcBef>
                        <a:buClr>
                          <a:schemeClr val="bg2"/>
                        </a:buClr>
                      </a:pPr>
                      <a:r>
                        <a:rPr lang="en-US" sz="1200" b="0" dirty="0">
                          <a:solidFill>
                            <a:schemeClr val="dk2"/>
                          </a:solidFill>
                          <a:latin typeface="Roboto Condensed Light"/>
                          <a:ea typeface="Roboto Condensed Light"/>
                          <a:cs typeface="Roboto Condensed Light"/>
                          <a:sym typeface="Roboto Condensed Light"/>
                        </a:rPr>
                        <a:t>Joan </a:t>
                      </a:r>
                      <a:r>
                        <a:rPr lang="en-US" sz="1200" b="0" dirty="0" err="1">
                          <a:solidFill>
                            <a:schemeClr val="dk2"/>
                          </a:solidFill>
                          <a:latin typeface="Roboto Condensed Light"/>
                          <a:ea typeface="Roboto Condensed Light"/>
                          <a:cs typeface="Roboto Condensed Light"/>
                          <a:sym typeface="Roboto Condensed Light"/>
                        </a:rPr>
                        <a:t>Bosson-Heenan</a:t>
                      </a:r>
                      <a:r>
                        <a:rPr lang="en-US" sz="1200" b="0" dirty="0">
                          <a:solidFill>
                            <a:schemeClr val="dk2"/>
                          </a:solidFill>
                          <a:latin typeface="Roboto Condensed Light"/>
                          <a:ea typeface="Roboto Condensed Light"/>
                          <a:cs typeface="Roboto Condensed Light"/>
                          <a:sym typeface="Roboto Condensed Light"/>
                        </a:rPr>
                        <a:t>, MPH</a:t>
                      </a:r>
                    </a:p>
                    <a:p>
                      <a:pPr lvl="0" rtl="0">
                        <a:spcBef>
                          <a:spcPts val="0"/>
                        </a:spcBef>
                        <a:buClr>
                          <a:schemeClr val="bg2"/>
                        </a:buClr>
                      </a:pPr>
                      <a:r>
                        <a:rPr lang="en-US" sz="1200" b="0" dirty="0">
                          <a:solidFill>
                            <a:schemeClr val="dk2"/>
                          </a:solidFill>
                          <a:latin typeface="Roboto Condensed Light"/>
                          <a:ea typeface="Roboto Condensed Light"/>
                          <a:cs typeface="Roboto Condensed Light"/>
                          <a:sym typeface="Roboto Condensed Light"/>
                        </a:rPr>
                        <a:t>Jeffrey Gruen, 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rtl="0">
                        <a:spcBef>
                          <a:spcPts val="0"/>
                        </a:spcBef>
                        <a:buClr>
                          <a:schemeClr val="bg2"/>
                        </a:buClr>
                      </a:pPr>
                      <a:r>
                        <a:rPr lang="en-US" sz="1400" b="1" dirty="0">
                          <a:solidFill>
                            <a:schemeClr val="dk2"/>
                          </a:solidFill>
                          <a:latin typeface="Roboto Condensed Light"/>
                          <a:ea typeface="Roboto Condensed Light"/>
                          <a:cs typeface="Roboto Condensed Light"/>
                          <a:sym typeface="Roboto Condensed Light"/>
                        </a:rPr>
                        <a:t>Funding From:</a:t>
                      </a:r>
                    </a:p>
                    <a:p>
                      <a:pPr lvl="0" rtl="0">
                        <a:spcBef>
                          <a:spcPts val="0"/>
                        </a:spcBef>
                        <a:buClr>
                          <a:schemeClr val="bg2"/>
                        </a:buClr>
                      </a:pPr>
                      <a:r>
                        <a:rPr lang="en-US" sz="1000" b="0" dirty="0">
                          <a:solidFill>
                            <a:schemeClr val="dk2"/>
                          </a:solidFill>
                          <a:latin typeface="Roboto Condensed Light"/>
                          <a:ea typeface="Roboto Condensed Light"/>
                          <a:cs typeface="Roboto Condensed Light"/>
                          <a:sym typeface="Roboto Condensed Light"/>
                        </a:rPr>
                        <a:t>The Amazon Web Services (AWS) Promotional Credit Program</a:t>
                      </a:r>
                    </a:p>
                    <a:p>
                      <a:pPr lvl="0" rtl="0">
                        <a:spcBef>
                          <a:spcPts val="0"/>
                        </a:spcBef>
                        <a:buClr>
                          <a:schemeClr val="bg2"/>
                        </a:buClr>
                      </a:pPr>
                      <a:r>
                        <a:rPr lang="en-US" sz="1000" b="0" dirty="0">
                          <a:solidFill>
                            <a:schemeClr val="dk2"/>
                          </a:solidFill>
                          <a:latin typeface="Roboto Condensed Light"/>
                          <a:ea typeface="Roboto Condensed Light"/>
                          <a:cs typeface="Roboto Condensed Light"/>
                          <a:sym typeface="Roboto Condensed Light"/>
                        </a:rPr>
                        <a:t>The Manton Foundation</a:t>
                      </a:r>
                    </a:p>
                    <a:p>
                      <a:pPr lvl="0" rtl="0">
                        <a:spcBef>
                          <a:spcPts val="0"/>
                        </a:spcBef>
                        <a:buClr>
                          <a:schemeClr val="bg2"/>
                        </a:buClr>
                      </a:pPr>
                      <a:r>
                        <a:rPr lang="en-US" sz="1000" b="0" dirty="0">
                          <a:solidFill>
                            <a:schemeClr val="dk2"/>
                          </a:solidFill>
                          <a:latin typeface="Roboto Condensed Light"/>
                          <a:ea typeface="Roboto Condensed Light"/>
                          <a:cs typeface="Roboto Condensed Light"/>
                          <a:sym typeface="Roboto Condensed Light"/>
                        </a:rPr>
                        <a:t>The Eunice Kennedy Shriver National Institute of Child Health and Human Development (P50HD027802)</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rtl="0">
                        <a:spcBef>
                          <a:spcPts val="0"/>
                        </a:spcBef>
                        <a:buClr>
                          <a:schemeClr val="bg2"/>
                        </a:buClr>
                      </a:pPr>
                      <a:r>
                        <a:rPr lang="en-US" sz="1400" b="1" dirty="0">
                          <a:solidFill>
                            <a:schemeClr val="dk2"/>
                          </a:solidFill>
                          <a:latin typeface="Roboto Condensed Light"/>
                          <a:ea typeface="Roboto Condensed Light"/>
                          <a:cs typeface="Roboto Condensed Light"/>
                          <a:sym typeface="Roboto Condensed Light"/>
                        </a:rPr>
                        <a:t>Presentation Credits:</a:t>
                      </a:r>
                    </a:p>
                    <a:p>
                      <a:pPr lvl="0" rtl="0">
                        <a:spcBef>
                          <a:spcPts val="0"/>
                        </a:spcBef>
                        <a:buClr>
                          <a:schemeClr val="bg2"/>
                        </a:buClr>
                      </a:pPr>
                      <a:r>
                        <a:rPr lang="en-US" sz="1000" b="0" dirty="0">
                          <a:solidFill>
                            <a:schemeClr val="dk2"/>
                          </a:solidFill>
                          <a:latin typeface="Roboto Condensed Light"/>
                          <a:ea typeface="Roboto Condensed Light"/>
                          <a:sym typeface="Roboto Condensed Light"/>
                        </a:rPr>
                        <a:t>Presentation template by </a:t>
                      </a:r>
                      <a:r>
                        <a:rPr lang="en-US" sz="1000" b="0" dirty="0" err="1">
                          <a:solidFill>
                            <a:schemeClr val="dk2"/>
                          </a:solidFill>
                          <a:latin typeface="Roboto Condensed Light"/>
                          <a:ea typeface="Roboto Condensed Light"/>
                          <a:sym typeface="Roboto Condensed Light"/>
                        </a:rPr>
                        <a:t>Slidesgo</a:t>
                      </a:r>
                      <a:endParaRPr lang="en-US" sz="1000" b="0" dirty="0">
                        <a:solidFill>
                          <a:schemeClr val="dk2"/>
                        </a:solidFill>
                        <a:latin typeface="Roboto Condensed Light"/>
                        <a:ea typeface="Roboto Condensed Light"/>
                        <a:sym typeface="Roboto Condensed Light"/>
                      </a:endParaRPr>
                    </a:p>
                    <a:p>
                      <a:pPr lvl="0" rtl="0">
                        <a:spcBef>
                          <a:spcPts val="0"/>
                        </a:spcBef>
                        <a:buClr>
                          <a:schemeClr val="bg2"/>
                        </a:buClr>
                      </a:pPr>
                      <a:r>
                        <a:rPr lang="en-US" sz="1000" b="0" dirty="0">
                          <a:solidFill>
                            <a:schemeClr val="dk2"/>
                          </a:solidFill>
                          <a:latin typeface="Roboto Condensed Light"/>
                          <a:ea typeface="Roboto Condensed Light"/>
                          <a:sym typeface="Roboto Condensed Light"/>
                        </a:rPr>
                        <a:t>Icons by </a:t>
                      </a:r>
                      <a:r>
                        <a:rPr lang="en-US" sz="1000" b="0" dirty="0" err="1">
                          <a:solidFill>
                            <a:schemeClr val="dk2"/>
                          </a:solidFill>
                          <a:latin typeface="Roboto Condensed Light"/>
                          <a:ea typeface="Roboto Condensed Light"/>
                          <a:sym typeface="Roboto Condensed Light"/>
                        </a:rPr>
                        <a:t>Flaticon</a:t>
                      </a:r>
                      <a:endParaRPr lang="en-US" sz="1000" b="0" dirty="0">
                        <a:solidFill>
                          <a:schemeClr val="dk2"/>
                        </a:solidFill>
                        <a:latin typeface="Roboto Condensed Light"/>
                        <a:ea typeface="Roboto Condensed Light"/>
                        <a:sym typeface="Roboto Condensed Light"/>
                      </a:endParaRPr>
                    </a:p>
                    <a:p>
                      <a:pPr lvl="0" rtl="0">
                        <a:spcBef>
                          <a:spcPts val="0"/>
                        </a:spcBef>
                        <a:buClr>
                          <a:schemeClr val="bg2"/>
                        </a:buClr>
                      </a:pPr>
                      <a:r>
                        <a:rPr lang="en-US" sz="1000" b="0" dirty="0">
                          <a:solidFill>
                            <a:schemeClr val="dk2"/>
                          </a:solidFill>
                          <a:latin typeface="Roboto Condensed Light"/>
                          <a:ea typeface="Roboto Condensed Light"/>
                          <a:sym typeface="Roboto Condensed Light"/>
                        </a:rPr>
                        <a:t>Infographics by </a:t>
                      </a:r>
                      <a:r>
                        <a:rPr lang="en-US" sz="1000" b="0" dirty="0" err="1">
                          <a:solidFill>
                            <a:schemeClr val="dk2"/>
                          </a:solidFill>
                          <a:latin typeface="Roboto Condensed Light"/>
                          <a:ea typeface="Roboto Condensed Light"/>
                          <a:sym typeface="Roboto Condensed Light"/>
                        </a:rPr>
                        <a:t>Freepik</a:t>
                      </a:r>
                      <a:endParaRPr lang="en-US" sz="1000" b="0" dirty="0">
                        <a:solidFill>
                          <a:schemeClr val="dk2"/>
                        </a:solidFill>
                        <a:latin typeface="Roboto Condensed Light"/>
                        <a:ea typeface="Roboto Condensed Light"/>
                        <a:sym typeface="Roboto Condensed Light"/>
                      </a:endParaRPr>
                    </a:p>
                    <a:p>
                      <a:pPr lvl="0" rtl="0">
                        <a:spcBef>
                          <a:spcPts val="0"/>
                        </a:spcBef>
                        <a:buClr>
                          <a:schemeClr val="bg2"/>
                        </a:buClr>
                      </a:pPr>
                      <a:endParaRPr lang="en-US" sz="1000" b="0" dirty="0">
                        <a:solidFill>
                          <a:schemeClr val="dk2"/>
                        </a:solidFill>
                        <a:latin typeface="Roboto Condensed Light"/>
                        <a:ea typeface="Roboto Condensed Light"/>
                        <a:sym typeface="Roboto Condensed Light"/>
                      </a:endParaRPr>
                    </a:p>
                    <a:p>
                      <a:pPr lvl="0" rtl="0">
                        <a:spcBef>
                          <a:spcPts val="0"/>
                        </a:spcBef>
                        <a:buClr>
                          <a:schemeClr val="bg2"/>
                        </a:buClr>
                      </a:pPr>
                      <a:endParaRPr lang="en-US" sz="1000" b="0" dirty="0">
                        <a:solidFill>
                          <a:schemeClr val="dk2"/>
                        </a:solidFill>
                        <a:latin typeface="Roboto Condensed Light"/>
                        <a:ea typeface="Roboto Condensed Light"/>
                        <a:sym typeface="Roboto Condensed Light"/>
                      </a:endParaRPr>
                    </a:p>
                    <a:p>
                      <a:pPr lvl="0" rtl="0">
                        <a:spcBef>
                          <a:spcPts val="0"/>
                        </a:spcBef>
                        <a:buClr>
                          <a:schemeClr val="bg2"/>
                        </a:buClr>
                      </a:pP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935267"/>
                  </a:ext>
                </a:extLst>
              </a:tr>
            </a:tbl>
          </a:graphicData>
        </a:graphic>
      </p:graphicFrame>
    </p:spTree>
    <p:extLst>
      <p:ext uri="{BB962C8B-B14F-4D97-AF65-F5344CB8AC3E}">
        <p14:creationId xmlns:p14="http://schemas.microsoft.com/office/powerpoint/2010/main" val="106598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5"/>
          <p:cNvSpPr txBox="1">
            <a:spLocks noGrp="1"/>
          </p:cNvSpPr>
          <p:nvPr>
            <p:ph type="ctrTitle"/>
          </p:nvPr>
        </p:nvSpPr>
        <p:spPr>
          <a:xfrm flipH="1">
            <a:off x="-100" y="507400"/>
            <a:ext cx="8394900" cy="67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Agenda</a:t>
            </a:r>
            <a:endParaRPr dirty="0"/>
          </a:p>
        </p:txBody>
      </p:sp>
      <p:sp>
        <p:nvSpPr>
          <p:cNvPr id="470" name="Google Shape;470;p55"/>
          <p:cNvSpPr/>
          <p:nvPr/>
        </p:nvSpPr>
        <p:spPr>
          <a:xfrm rot="5400000">
            <a:off x="1082020" y="1809364"/>
            <a:ext cx="2710575" cy="2139650"/>
          </a:xfrm>
          <a:prstGeom prst="flowChartPreparation">
            <a:avLst/>
          </a:prstGeom>
          <a:gradFill>
            <a:gsLst>
              <a:gs pos="0">
                <a:srgbClr val="FFFFFF">
                  <a:alpha val="0"/>
                </a:srgbClr>
              </a:gs>
              <a:gs pos="100000">
                <a:srgbClr val="FFFFFF">
                  <a:alpha val="39215"/>
                </a:srgbClr>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55"/>
          <p:cNvSpPr/>
          <p:nvPr/>
        </p:nvSpPr>
        <p:spPr>
          <a:xfrm rot="5400000">
            <a:off x="3216713" y="1809363"/>
            <a:ext cx="2710575" cy="2139650"/>
          </a:xfrm>
          <a:prstGeom prst="flowChartPreparation">
            <a:avLst/>
          </a:prstGeom>
          <a:gradFill>
            <a:gsLst>
              <a:gs pos="0">
                <a:srgbClr val="FFFFFF">
                  <a:alpha val="0"/>
                </a:srgbClr>
              </a:gs>
              <a:gs pos="100000">
                <a:srgbClr val="FFFFFF">
                  <a:alpha val="39215"/>
                </a:srgbClr>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5"/>
          <p:cNvSpPr/>
          <p:nvPr/>
        </p:nvSpPr>
        <p:spPr>
          <a:xfrm rot="5400000">
            <a:off x="5356363" y="1809363"/>
            <a:ext cx="2710575" cy="2139650"/>
          </a:xfrm>
          <a:prstGeom prst="flowChartPreparation">
            <a:avLst/>
          </a:prstGeom>
          <a:gradFill>
            <a:gsLst>
              <a:gs pos="0">
                <a:srgbClr val="FFFFFF">
                  <a:alpha val="0"/>
                </a:srgbClr>
              </a:gs>
              <a:gs pos="100000">
                <a:srgbClr val="FFFFFF">
                  <a:alpha val="39215"/>
                </a:srgbClr>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roup 30">
            <a:extLst>
              <a:ext uri="{FF2B5EF4-FFF2-40B4-BE49-F238E27FC236}">
                <a16:creationId xmlns:a16="http://schemas.microsoft.com/office/drawing/2014/main" id="{DCE9E345-9602-9A41-9F3C-975F29BA1858}"/>
              </a:ext>
            </a:extLst>
          </p:cNvPr>
          <p:cNvGrpSpPr/>
          <p:nvPr/>
        </p:nvGrpSpPr>
        <p:grpSpPr>
          <a:xfrm>
            <a:off x="1604467" y="2065172"/>
            <a:ext cx="1569598" cy="1315194"/>
            <a:chOff x="1639601" y="2007033"/>
            <a:chExt cx="1569598" cy="1315194"/>
          </a:xfrm>
        </p:grpSpPr>
        <p:sp>
          <p:nvSpPr>
            <p:cNvPr id="32" name="Google Shape;476;p55">
              <a:extLst>
                <a:ext uri="{FF2B5EF4-FFF2-40B4-BE49-F238E27FC236}">
                  <a16:creationId xmlns:a16="http://schemas.microsoft.com/office/drawing/2014/main" id="{0B76F6B8-9B16-CA44-9383-F2BFBFE6016E}"/>
                </a:ext>
              </a:extLst>
            </p:cNvPr>
            <p:cNvSpPr txBox="1"/>
            <p:nvPr/>
          </p:nvSpPr>
          <p:spPr>
            <a:xfrm>
              <a:off x="1639601" y="2785527"/>
              <a:ext cx="15537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sz="1200" dirty="0">
                  <a:solidFill>
                    <a:schemeClr val="dk2"/>
                  </a:solidFill>
                  <a:latin typeface="Roboto Condensed Light"/>
                  <a:ea typeface="Roboto Condensed Light"/>
                  <a:cs typeface="Roboto Condensed Light"/>
                  <a:sym typeface="Roboto Condensed Light"/>
                </a:rPr>
                <a:t>A primer on AWS</a:t>
              </a:r>
              <a:endParaRPr sz="1200" dirty="0">
                <a:solidFill>
                  <a:schemeClr val="dk2"/>
                </a:solidFill>
                <a:latin typeface="Roboto Condensed Light"/>
                <a:ea typeface="Roboto Condensed Light"/>
                <a:cs typeface="Roboto Condensed Light"/>
                <a:sym typeface="Roboto Condensed Light"/>
              </a:endParaRPr>
            </a:p>
          </p:txBody>
        </p:sp>
        <p:sp>
          <p:nvSpPr>
            <p:cNvPr id="33" name="Google Shape;476;p55">
              <a:extLst>
                <a:ext uri="{FF2B5EF4-FFF2-40B4-BE49-F238E27FC236}">
                  <a16:creationId xmlns:a16="http://schemas.microsoft.com/office/drawing/2014/main" id="{365E878F-5FC3-8A40-AF93-2F8B9D1FD268}"/>
                </a:ext>
              </a:extLst>
            </p:cNvPr>
            <p:cNvSpPr txBox="1"/>
            <p:nvPr/>
          </p:nvSpPr>
          <p:spPr>
            <a:xfrm>
              <a:off x="1655499" y="2007033"/>
              <a:ext cx="15537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000" dirty="0">
                  <a:solidFill>
                    <a:schemeClr val="dk2"/>
                  </a:solidFill>
                  <a:latin typeface="Roboto Condensed Light"/>
                  <a:ea typeface="Roboto Condensed Light"/>
                  <a:cs typeface="Roboto Condensed Light"/>
                  <a:sym typeface="Roboto Condensed Light"/>
                </a:rPr>
                <a:t>01</a:t>
              </a:r>
              <a:endParaRPr sz="2000" dirty="0">
                <a:solidFill>
                  <a:schemeClr val="dk2"/>
                </a:solidFill>
                <a:latin typeface="Roboto Condensed Light"/>
                <a:ea typeface="Roboto Condensed Light"/>
                <a:cs typeface="Roboto Condensed Light"/>
                <a:sym typeface="Roboto Condensed Light"/>
              </a:endParaRPr>
            </a:p>
          </p:txBody>
        </p:sp>
        <p:sp>
          <p:nvSpPr>
            <p:cNvPr id="34" name="Google Shape;476;p55">
              <a:extLst>
                <a:ext uri="{FF2B5EF4-FFF2-40B4-BE49-F238E27FC236}">
                  <a16:creationId xmlns:a16="http://schemas.microsoft.com/office/drawing/2014/main" id="{728F8EEF-ADDD-A64A-9D0B-F851CEE69C80}"/>
                </a:ext>
              </a:extLst>
            </p:cNvPr>
            <p:cNvSpPr txBox="1"/>
            <p:nvPr/>
          </p:nvSpPr>
          <p:spPr>
            <a:xfrm>
              <a:off x="1639601" y="2374038"/>
              <a:ext cx="15537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000" dirty="0">
                  <a:solidFill>
                    <a:schemeClr val="dk2"/>
                  </a:solidFill>
                  <a:latin typeface="Roboto Condensed Light"/>
                  <a:ea typeface="Roboto Condensed Light"/>
                  <a:cs typeface="Roboto Condensed Light"/>
                  <a:sym typeface="Roboto Condensed Light"/>
                </a:rPr>
                <a:t>AWS Basics</a:t>
              </a:r>
              <a:endParaRPr sz="2000" dirty="0">
                <a:solidFill>
                  <a:schemeClr val="dk2"/>
                </a:solidFill>
                <a:latin typeface="Roboto Condensed Light"/>
                <a:ea typeface="Roboto Condensed Light"/>
                <a:cs typeface="Roboto Condensed Light"/>
                <a:sym typeface="Roboto Condensed Light"/>
              </a:endParaRPr>
            </a:p>
          </p:txBody>
        </p:sp>
      </p:grpSp>
      <p:grpSp>
        <p:nvGrpSpPr>
          <p:cNvPr id="3" name="Group 2">
            <a:extLst>
              <a:ext uri="{FF2B5EF4-FFF2-40B4-BE49-F238E27FC236}">
                <a16:creationId xmlns:a16="http://schemas.microsoft.com/office/drawing/2014/main" id="{7D6B1408-7A16-4142-9BFC-491F95B8043F}"/>
              </a:ext>
            </a:extLst>
          </p:cNvPr>
          <p:cNvGrpSpPr/>
          <p:nvPr/>
        </p:nvGrpSpPr>
        <p:grpSpPr>
          <a:xfrm>
            <a:off x="3789680" y="2044148"/>
            <a:ext cx="1569598" cy="1570776"/>
            <a:chOff x="3789680" y="2044148"/>
            <a:chExt cx="1569598" cy="1570776"/>
          </a:xfrm>
        </p:grpSpPr>
        <p:grpSp>
          <p:nvGrpSpPr>
            <p:cNvPr id="26" name="Group 25">
              <a:extLst>
                <a:ext uri="{FF2B5EF4-FFF2-40B4-BE49-F238E27FC236}">
                  <a16:creationId xmlns:a16="http://schemas.microsoft.com/office/drawing/2014/main" id="{743D4211-871E-904C-8093-7DA21C655632}"/>
                </a:ext>
              </a:extLst>
            </p:cNvPr>
            <p:cNvGrpSpPr/>
            <p:nvPr/>
          </p:nvGrpSpPr>
          <p:grpSpPr>
            <a:xfrm>
              <a:off x="3789680" y="2044148"/>
              <a:ext cx="1569598" cy="903705"/>
              <a:chOff x="1639601" y="2007033"/>
              <a:chExt cx="1569598" cy="903705"/>
            </a:xfrm>
          </p:grpSpPr>
          <p:sp>
            <p:nvSpPr>
              <p:cNvPr id="30" name="Google Shape;476;p55">
                <a:extLst>
                  <a:ext uri="{FF2B5EF4-FFF2-40B4-BE49-F238E27FC236}">
                    <a16:creationId xmlns:a16="http://schemas.microsoft.com/office/drawing/2014/main" id="{7412B0E2-966C-E249-B324-17A5EE9E3473}"/>
                  </a:ext>
                </a:extLst>
              </p:cNvPr>
              <p:cNvSpPr txBox="1"/>
              <p:nvPr/>
            </p:nvSpPr>
            <p:spPr>
              <a:xfrm>
                <a:off x="1655499" y="2007033"/>
                <a:ext cx="15537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000" dirty="0">
                    <a:solidFill>
                      <a:schemeClr val="dk2"/>
                    </a:solidFill>
                    <a:latin typeface="Roboto Condensed Light"/>
                    <a:ea typeface="Roboto Condensed Light"/>
                    <a:cs typeface="Roboto Condensed Light"/>
                    <a:sym typeface="Roboto Condensed Light"/>
                  </a:rPr>
                  <a:t>02</a:t>
                </a:r>
                <a:endParaRPr sz="2000" dirty="0">
                  <a:solidFill>
                    <a:schemeClr val="dk2"/>
                  </a:solidFill>
                  <a:latin typeface="Roboto Condensed Light"/>
                  <a:ea typeface="Roboto Condensed Light"/>
                  <a:cs typeface="Roboto Condensed Light"/>
                  <a:sym typeface="Roboto Condensed Light"/>
                </a:endParaRPr>
              </a:p>
            </p:txBody>
          </p:sp>
          <p:sp>
            <p:nvSpPr>
              <p:cNvPr id="35" name="Google Shape;476;p55">
                <a:extLst>
                  <a:ext uri="{FF2B5EF4-FFF2-40B4-BE49-F238E27FC236}">
                    <a16:creationId xmlns:a16="http://schemas.microsoft.com/office/drawing/2014/main" id="{24EDB2C8-3554-BB4B-B35F-859C5B68AE4E}"/>
                  </a:ext>
                </a:extLst>
              </p:cNvPr>
              <p:cNvSpPr txBox="1"/>
              <p:nvPr/>
            </p:nvSpPr>
            <p:spPr>
              <a:xfrm>
                <a:off x="1639601" y="2374038"/>
                <a:ext cx="15537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000" dirty="0" err="1">
                    <a:solidFill>
                      <a:schemeClr val="dk2"/>
                    </a:solidFill>
                    <a:latin typeface="Roboto Condensed Light"/>
                    <a:ea typeface="Roboto Condensed Light"/>
                    <a:cs typeface="Roboto Condensed Light"/>
                    <a:sym typeface="Roboto Condensed Light"/>
                  </a:rPr>
                  <a:t>NeuroStack</a:t>
                </a:r>
                <a:endParaRPr lang="en-US" sz="2000" dirty="0">
                  <a:solidFill>
                    <a:schemeClr val="dk2"/>
                  </a:solidFill>
                  <a:latin typeface="Roboto Condensed Light"/>
                  <a:ea typeface="Roboto Condensed Light"/>
                  <a:cs typeface="Roboto Condensed Light"/>
                  <a:sym typeface="Roboto Condensed Light"/>
                </a:endParaRPr>
              </a:p>
              <a:p>
                <a:pPr marL="0" lvl="0" indent="0" algn="ctr" rtl="0">
                  <a:spcBef>
                    <a:spcPts val="0"/>
                  </a:spcBef>
                  <a:spcAft>
                    <a:spcPts val="0"/>
                  </a:spcAft>
                  <a:buClr>
                    <a:srgbClr val="000000"/>
                  </a:buClr>
                  <a:buSzPts val="1100"/>
                  <a:buFont typeface="Arial"/>
                  <a:buNone/>
                </a:pPr>
                <a:r>
                  <a:rPr lang="en-US" sz="2000" dirty="0">
                    <a:solidFill>
                      <a:schemeClr val="dk2"/>
                    </a:solidFill>
                    <a:latin typeface="Roboto Condensed Light"/>
                    <a:ea typeface="Roboto Condensed Light"/>
                    <a:cs typeface="Roboto Condensed Light"/>
                    <a:sym typeface="Roboto Condensed Light"/>
                  </a:rPr>
                  <a:t>(AFNI)</a:t>
                </a:r>
                <a:endParaRPr sz="2000" dirty="0">
                  <a:solidFill>
                    <a:schemeClr val="dk2"/>
                  </a:solidFill>
                  <a:latin typeface="Roboto Condensed Light"/>
                  <a:ea typeface="Roboto Condensed Light"/>
                  <a:cs typeface="Roboto Condensed Light"/>
                  <a:sym typeface="Roboto Condensed Light"/>
                </a:endParaRPr>
              </a:p>
            </p:txBody>
          </p:sp>
        </p:grpSp>
        <p:sp>
          <p:nvSpPr>
            <p:cNvPr id="36" name="Google Shape;476;p55">
              <a:extLst>
                <a:ext uri="{FF2B5EF4-FFF2-40B4-BE49-F238E27FC236}">
                  <a16:creationId xmlns:a16="http://schemas.microsoft.com/office/drawing/2014/main" id="{DA89F0A6-64AF-3745-A8C8-9B3556686903}"/>
                </a:ext>
              </a:extLst>
            </p:cNvPr>
            <p:cNvSpPr txBox="1"/>
            <p:nvPr/>
          </p:nvSpPr>
          <p:spPr>
            <a:xfrm>
              <a:off x="3797629" y="3078224"/>
              <a:ext cx="15537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sz="1200" dirty="0">
                  <a:solidFill>
                    <a:schemeClr val="dk2"/>
                  </a:solidFill>
                  <a:latin typeface="Roboto Condensed Light"/>
                  <a:ea typeface="Roboto Condensed Light"/>
                  <a:cs typeface="Roboto Condensed Light"/>
                  <a:sym typeface="Roboto Condensed Light"/>
                </a:rPr>
                <a:t>A simple example of converting file types</a:t>
              </a:r>
            </a:p>
          </p:txBody>
        </p:sp>
      </p:grpSp>
      <p:grpSp>
        <p:nvGrpSpPr>
          <p:cNvPr id="37" name="Group 36">
            <a:extLst>
              <a:ext uri="{FF2B5EF4-FFF2-40B4-BE49-F238E27FC236}">
                <a16:creationId xmlns:a16="http://schemas.microsoft.com/office/drawing/2014/main" id="{96478C63-38AC-AA47-AAD1-8FBCF88B80FC}"/>
              </a:ext>
            </a:extLst>
          </p:cNvPr>
          <p:cNvGrpSpPr/>
          <p:nvPr/>
        </p:nvGrpSpPr>
        <p:grpSpPr>
          <a:xfrm>
            <a:off x="5924373" y="2044148"/>
            <a:ext cx="1569598" cy="1570776"/>
            <a:chOff x="3789680" y="2044148"/>
            <a:chExt cx="1569598" cy="1570776"/>
          </a:xfrm>
        </p:grpSpPr>
        <p:grpSp>
          <p:nvGrpSpPr>
            <p:cNvPr id="38" name="Group 37">
              <a:extLst>
                <a:ext uri="{FF2B5EF4-FFF2-40B4-BE49-F238E27FC236}">
                  <a16:creationId xmlns:a16="http://schemas.microsoft.com/office/drawing/2014/main" id="{9A4DC060-A969-304C-8AD3-A0D8B2E13996}"/>
                </a:ext>
              </a:extLst>
            </p:cNvPr>
            <p:cNvGrpSpPr/>
            <p:nvPr/>
          </p:nvGrpSpPr>
          <p:grpSpPr>
            <a:xfrm>
              <a:off x="3789680" y="2044148"/>
              <a:ext cx="1569598" cy="903705"/>
              <a:chOff x="1639601" y="2007033"/>
              <a:chExt cx="1569598" cy="903705"/>
            </a:xfrm>
          </p:grpSpPr>
          <p:sp>
            <p:nvSpPr>
              <p:cNvPr id="40" name="Google Shape;476;p55">
                <a:extLst>
                  <a:ext uri="{FF2B5EF4-FFF2-40B4-BE49-F238E27FC236}">
                    <a16:creationId xmlns:a16="http://schemas.microsoft.com/office/drawing/2014/main" id="{F31CDDF9-50F2-0D44-A359-EB4678DC2ADB}"/>
                  </a:ext>
                </a:extLst>
              </p:cNvPr>
              <p:cNvSpPr txBox="1"/>
              <p:nvPr/>
            </p:nvSpPr>
            <p:spPr>
              <a:xfrm>
                <a:off x="1655499" y="2007033"/>
                <a:ext cx="15537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000" dirty="0">
                    <a:solidFill>
                      <a:schemeClr val="dk2"/>
                    </a:solidFill>
                    <a:latin typeface="Roboto Condensed Light"/>
                    <a:ea typeface="Roboto Condensed Light"/>
                    <a:cs typeface="Roboto Condensed Light"/>
                    <a:sym typeface="Roboto Condensed Light"/>
                  </a:rPr>
                  <a:t>03</a:t>
                </a:r>
                <a:endParaRPr sz="2000" dirty="0">
                  <a:solidFill>
                    <a:schemeClr val="dk2"/>
                  </a:solidFill>
                  <a:latin typeface="Roboto Condensed Light"/>
                  <a:ea typeface="Roboto Condensed Light"/>
                  <a:cs typeface="Roboto Condensed Light"/>
                  <a:sym typeface="Roboto Condensed Light"/>
                </a:endParaRPr>
              </a:p>
            </p:txBody>
          </p:sp>
          <p:sp>
            <p:nvSpPr>
              <p:cNvPr id="41" name="Google Shape;476;p55">
                <a:extLst>
                  <a:ext uri="{FF2B5EF4-FFF2-40B4-BE49-F238E27FC236}">
                    <a16:creationId xmlns:a16="http://schemas.microsoft.com/office/drawing/2014/main" id="{90653C8B-C2C3-DF4E-8D3B-739CA38ADC29}"/>
                  </a:ext>
                </a:extLst>
              </p:cNvPr>
              <p:cNvSpPr txBox="1"/>
              <p:nvPr/>
            </p:nvSpPr>
            <p:spPr>
              <a:xfrm>
                <a:off x="1639601" y="2374038"/>
                <a:ext cx="15537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000" dirty="0" err="1">
                    <a:solidFill>
                      <a:schemeClr val="dk2"/>
                    </a:solidFill>
                    <a:latin typeface="Roboto Condensed Light"/>
                    <a:ea typeface="Roboto Condensed Light"/>
                    <a:cs typeface="Roboto Condensed Light"/>
                    <a:sym typeface="Roboto Condensed Light"/>
                  </a:rPr>
                  <a:t>NeuroStack</a:t>
                </a:r>
                <a:endParaRPr lang="en-US" sz="2000" dirty="0">
                  <a:solidFill>
                    <a:schemeClr val="dk2"/>
                  </a:solidFill>
                  <a:latin typeface="Roboto Condensed Light"/>
                  <a:ea typeface="Roboto Condensed Light"/>
                  <a:cs typeface="Roboto Condensed Light"/>
                  <a:sym typeface="Roboto Condensed Light"/>
                </a:endParaRPr>
              </a:p>
              <a:p>
                <a:pPr marL="0" lvl="0" indent="0" algn="ctr" rtl="0">
                  <a:spcBef>
                    <a:spcPts val="0"/>
                  </a:spcBef>
                  <a:spcAft>
                    <a:spcPts val="0"/>
                  </a:spcAft>
                  <a:buClr>
                    <a:srgbClr val="000000"/>
                  </a:buClr>
                  <a:buSzPts val="1100"/>
                  <a:buFont typeface="Arial"/>
                  <a:buNone/>
                </a:pPr>
                <a:r>
                  <a:rPr lang="en-US" sz="2000" dirty="0">
                    <a:solidFill>
                      <a:schemeClr val="dk2"/>
                    </a:solidFill>
                    <a:latin typeface="Roboto Condensed Light"/>
                    <a:ea typeface="Roboto Condensed Light"/>
                    <a:cs typeface="Roboto Condensed Light"/>
                    <a:sym typeface="Roboto Condensed Light"/>
                  </a:rPr>
                  <a:t>(</a:t>
                </a:r>
                <a:r>
                  <a:rPr lang="en-US" sz="2000" dirty="0" err="1">
                    <a:solidFill>
                      <a:schemeClr val="dk2"/>
                    </a:solidFill>
                    <a:latin typeface="Roboto Condensed Light"/>
                    <a:ea typeface="Roboto Condensed Light"/>
                    <a:cs typeface="Roboto Condensed Light"/>
                    <a:sym typeface="Roboto Condensed Light"/>
                  </a:rPr>
                  <a:t>FreeSurfer</a:t>
                </a:r>
                <a:r>
                  <a:rPr lang="en-US" sz="2000" dirty="0">
                    <a:solidFill>
                      <a:schemeClr val="dk2"/>
                    </a:solidFill>
                    <a:latin typeface="Roboto Condensed Light"/>
                    <a:ea typeface="Roboto Condensed Light"/>
                    <a:cs typeface="Roboto Condensed Light"/>
                    <a:sym typeface="Roboto Condensed Light"/>
                  </a:rPr>
                  <a:t>)</a:t>
                </a:r>
                <a:endParaRPr sz="2000" dirty="0">
                  <a:solidFill>
                    <a:schemeClr val="dk2"/>
                  </a:solidFill>
                  <a:latin typeface="Roboto Condensed Light"/>
                  <a:ea typeface="Roboto Condensed Light"/>
                  <a:cs typeface="Roboto Condensed Light"/>
                  <a:sym typeface="Roboto Condensed Light"/>
                </a:endParaRPr>
              </a:p>
            </p:txBody>
          </p:sp>
        </p:grpSp>
        <p:sp>
          <p:nvSpPr>
            <p:cNvPr id="39" name="Google Shape;476;p55">
              <a:extLst>
                <a:ext uri="{FF2B5EF4-FFF2-40B4-BE49-F238E27FC236}">
                  <a16:creationId xmlns:a16="http://schemas.microsoft.com/office/drawing/2014/main" id="{DE0A07F1-09B2-6548-AE1A-52E4142670F4}"/>
                </a:ext>
              </a:extLst>
            </p:cNvPr>
            <p:cNvSpPr txBox="1"/>
            <p:nvPr/>
          </p:nvSpPr>
          <p:spPr>
            <a:xfrm>
              <a:off x="3797629" y="3078224"/>
              <a:ext cx="15537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 sz="1200" dirty="0">
                  <a:solidFill>
                    <a:schemeClr val="dk2"/>
                  </a:solidFill>
                  <a:latin typeface="Roboto Condensed Light"/>
                  <a:ea typeface="Roboto Condensed Light"/>
                  <a:cs typeface="Roboto Condensed Light"/>
                  <a:sym typeface="Roboto Condensed Light"/>
                </a:rPr>
                <a:t>Processing a subject in FreeSurfer</a:t>
              </a:r>
            </a:p>
          </p:txBody>
        </p:sp>
      </p:grpSp>
    </p:spTree>
    <p:extLst>
      <p:ext uri="{BB962C8B-B14F-4D97-AF65-F5344CB8AC3E}">
        <p14:creationId xmlns:p14="http://schemas.microsoft.com/office/powerpoint/2010/main" val="283814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ctrTitle"/>
          </p:nvPr>
        </p:nvSpPr>
        <p:spPr>
          <a:xfrm>
            <a:off x="1250675" y="1851425"/>
            <a:ext cx="6658800" cy="6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01 – AWS Basics</a:t>
            </a:r>
            <a:endParaRPr dirty="0"/>
          </a:p>
        </p:txBody>
      </p:sp>
      <p:sp>
        <p:nvSpPr>
          <p:cNvPr id="388" name="Google Shape;388;p52"/>
          <p:cNvSpPr txBox="1">
            <a:spLocks noGrp="1"/>
          </p:cNvSpPr>
          <p:nvPr>
            <p:ph type="subTitle" idx="1"/>
          </p:nvPr>
        </p:nvSpPr>
        <p:spPr>
          <a:xfrm>
            <a:off x="3114750" y="2640474"/>
            <a:ext cx="2930700" cy="137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200" dirty="0"/>
              <a:t>A Primer on AWS</a:t>
            </a:r>
            <a:endParaRPr sz="1200" dirty="0"/>
          </a:p>
        </p:txBody>
      </p:sp>
    </p:spTree>
    <p:extLst>
      <p:ext uri="{BB962C8B-B14F-4D97-AF65-F5344CB8AC3E}">
        <p14:creationId xmlns:p14="http://schemas.microsoft.com/office/powerpoint/2010/main" val="11153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1"/>
            </a:gs>
          </a:gsLst>
          <a:lin ang="5400700" scaled="0"/>
        </a:gradFill>
        <a:effectLst/>
      </p:bgPr>
    </p:bg>
    <p:spTree>
      <p:nvGrpSpPr>
        <p:cNvPr id="1" name="Shape 328"/>
        <p:cNvGrpSpPr/>
        <p:nvPr/>
      </p:nvGrpSpPr>
      <p:grpSpPr>
        <a:xfrm>
          <a:off x="0" y="0"/>
          <a:ext cx="0" cy="0"/>
          <a:chOff x="0" y="0"/>
          <a:chExt cx="0" cy="0"/>
        </a:xfrm>
      </p:grpSpPr>
      <p:sp>
        <p:nvSpPr>
          <p:cNvPr id="329" name="Google Shape;329;p47"/>
          <p:cNvSpPr txBox="1">
            <a:spLocks noGrp="1"/>
          </p:cNvSpPr>
          <p:nvPr>
            <p:ph type="subTitle" idx="1"/>
          </p:nvPr>
        </p:nvSpPr>
        <p:spPr>
          <a:xfrm>
            <a:off x="4837600" y="1576975"/>
            <a:ext cx="2747100" cy="1989600"/>
          </a:xfrm>
          <a:prstGeom prst="rect">
            <a:avLst/>
          </a:prstGeom>
        </p:spPr>
        <p:txBody>
          <a:bodyPr spcFirstLastPara="1" wrap="square" lIns="91425" tIns="91425" rIns="91425" bIns="91425" anchor="ctr" anchorCtr="0">
            <a:noAutofit/>
          </a:bodyPr>
          <a:lstStyle/>
          <a:p>
            <a:pPr marL="171450" lvl="0" indent="-171450" algn="l" rtl="0">
              <a:spcBef>
                <a:spcPts val="0"/>
              </a:spcBef>
              <a:spcAft>
                <a:spcPts val="0"/>
              </a:spcAft>
              <a:buFont typeface="Arial" panose="020B0604020202020204" pitchFamily="34" charset="0"/>
              <a:buChar char="•"/>
            </a:pPr>
            <a:r>
              <a:rPr lang="en-US" dirty="0"/>
              <a:t>AWS is a cloud computing platform</a:t>
            </a: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r>
              <a:rPr lang="en-US" dirty="0"/>
              <a:t>Scalable, no need to buy and maintain local infrastructure</a:t>
            </a: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r>
              <a:rPr lang="en-US" dirty="0"/>
              <a:t>Large research datasets are increasingly being hosted on cloud platforms, especially AWS</a:t>
            </a:r>
            <a:endParaRPr dirty="0"/>
          </a:p>
        </p:txBody>
      </p:sp>
      <p:sp>
        <p:nvSpPr>
          <p:cNvPr id="330" name="Google Shape;330;p47"/>
          <p:cNvSpPr txBox="1">
            <a:spLocks noGrp="1"/>
          </p:cNvSpPr>
          <p:nvPr>
            <p:ph type="ctrTitle"/>
          </p:nvPr>
        </p:nvSpPr>
        <p:spPr>
          <a:xfrm flipH="1">
            <a:off x="355600" y="2236500"/>
            <a:ext cx="3956100" cy="67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What is AWS?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p:nvPr/>
        </p:nvSpPr>
        <p:spPr>
          <a:xfrm rot="5400000">
            <a:off x="2534502" y="1219730"/>
            <a:ext cx="2001410" cy="1795550"/>
          </a:xfrm>
          <a:prstGeom prst="flowChartPreparation">
            <a:avLst/>
          </a:prstGeom>
          <a:gradFill>
            <a:gsLst>
              <a:gs pos="0">
                <a:srgbClr val="FFFFFF">
                  <a:alpha val="0"/>
                </a:srgbClr>
              </a:gs>
              <a:gs pos="100000">
                <a:srgbClr val="FFFFFF">
                  <a:alpha val="39215"/>
                </a:srgbClr>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9"/>
          <p:cNvSpPr/>
          <p:nvPr/>
        </p:nvSpPr>
        <p:spPr>
          <a:xfrm rot="5400000">
            <a:off x="3568740" y="3018751"/>
            <a:ext cx="2001410" cy="1795550"/>
          </a:xfrm>
          <a:prstGeom prst="flowChartPreparation">
            <a:avLst/>
          </a:prstGeom>
          <a:gradFill>
            <a:gsLst>
              <a:gs pos="0">
                <a:srgbClr val="FFFFFF">
                  <a:alpha val="0"/>
                </a:srgbClr>
              </a:gs>
              <a:gs pos="100000">
                <a:srgbClr val="FFFFFF">
                  <a:alpha val="39215"/>
                </a:srgbClr>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49"/>
          <p:cNvSpPr/>
          <p:nvPr/>
        </p:nvSpPr>
        <p:spPr>
          <a:xfrm rot="5400000">
            <a:off x="4590410" y="1196197"/>
            <a:ext cx="2001410" cy="1795550"/>
          </a:xfrm>
          <a:prstGeom prst="flowChartPreparation">
            <a:avLst/>
          </a:prstGeom>
          <a:gradFill>
            <a:gsLst>
              <a:gs pos="0">
                <a:srgbClr val="FFFFFF">
                  <a:alpha val="0"/>
                </a:srgbClr>
              </a:gs>
              <a:gs pos="100000">
                <a:srgbClr val="FFFFFF">
                  <a:alpha val="39215"/>
                </a:srgbClr>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9"/>
          <p:cNvSpPr txBox="1">
            <a:spLocks noGrp="1"/>
          </p:cNvSpPr>
          <p:nvPr>
            <p:ph type="ctrTitle"/>
          </p:nvPr>
        </p:nvSpPr>
        <p:spPr>
          <a:xfrm>
            <a:off x="821948" y="823787"/>
            <a:ext cx="2973000" cy="67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Relevant Services</a:t>
            </a:r>
            <a:endParaRPr dirty="0"/>
          </a:p>
        </p:txBody>
      </p:sp>
      <p:sp>
        <p:nvSpPr>
          <p:cNvPr id="349" name="Google Shape;349;p49"/>
          <p:cNvSpPr txBox="1">
            <a:spLocks noGrp="1"/>
          </p:cNvSpPr>
          <p:nvPr>
            <p:ph type="ctrTitle" idx="2"/>
          </p:nvPr>
        </p:nvSpPr>
        <p:spPr>
          <a:xfrm>
            <a:off x="2750155" y="1802125"/>
            <a:ext cx="15702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EC2</a:t>
            </a:r>
            <a:endParaRPr dirty="0"/>
          </a:p>
        </p:txBody>
      </p:sp>
      <p:sp>
        <p:nvSpPr>
          <p:cNvPr id="350" name="Google Shape;350;p49"/>
          <p:cNvSpPr txBox="1">
            <a:spLocks noGrp="1"/>
          </p:cNvSpPr>
          <p:nvPr>
            <p:ph type="subTitle" idx="1"/>
          </p:nvPr>
        </p:nvSpPr>
        <p:spPr>
          <a:xfrm>
            <a:off x="2750119" y="2263575"/>
            <a:ext cx="1570200" cy="3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Compute</a:t>
            </a:r>
            <a:endParaRPr dirty="0"/>
          </a:p>
        </p:txBody>
      </p:sp>
      <p:sp>
        <p:nvSpPr>
          <p:cNvPr id="351" name="Google Shape;351;p49"/>
          <p:cNvSpPr txBox="1">
            <a:spLocks noGrp="1"/>
          </p:cNvSpPr>
          <p:nvPr>
            <p:ph type="ctrTitle" idx="3"/>
          </p:nvPr>
        </p:nvSpPr>
        <p:spPr>
          <a:xfrm>
            <a:off x="4800201" y="1802125"/>
            <a:ext cx="15702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Lambda</a:t>
            </a:r>
            <a:endParaRPr dirty="0"/>
          </a:p>
        </p:txBody>
      </p:sp>
      <p:sp>
        <p:nvSpPr>
          <p:cNvPr id="352" name="Google Shape;352;p49"/>
          <p:cNvSpPr txBox="1">
            <a:spLocks noGrp="1"/>
          </p:cNvSpPr>
          <p:nvPr>
            <p:ph type="subTitle" idx="4"/>
          </p:nvPr>
        </p:nvSpPr>
        <p:spPr>
          <a:xfrm>
            <a:off x="4800165" y="2263575"/>
            <a:ext cx="1570200" cy="3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Event-driven computing</a:t>
            </a:r>
            <a:endParaRPr dirty="0"/>
          </a:p>
        </p:txBody>
      </p:sp>
      <p:sp>
        <p:nvSpPr>
          <p:cNvPr id="353" name="Google Shape;353;p49"/>
          <p:cNvSpPr txBox="1">
            <a:spLocks noGrp="1"/>
          </p:cNvSpPr>
          <p:nvPr>
            <p:ph type="ctrTitle" idx="5"/>
          </p:nvPr>
        </p:nvSpPr>
        <p:spPr>
          <a:xfrm>
            <a:off x="3790969" y="3619470"/>
            <a:ext cx="15702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Batch</a:t>
            </a:r>
            <a:endParaRPr dirty="0"/>
          </a:p>
        </p:txBody>
      </p:sp>
      <p:sp>
        <p:nvSpPr>
          <p:cNvPr id="354" name="Google Shape;354;p49"/>
          <p:cNvSpPr txBox="1">
            <a:spLocks noGrp="1"/>
          </p:cNvSpPr>
          <p:nvPr>
            <p:ph type="subTitle" idx="6"/>
          </p:nvPr>
        </p:nvSpPr>
        <p:spPr>
          <a:xfrm>
            <a:off x="3795050" y="4061500"/>
            <a:ext cx="1570200" cy="3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Batch computing</a:t>
            </a:r>
            <a:endParaRPr dirty="0"/>
          </a:p>
        </p:txBody>
      </p:sp>
      <p:sp>
        <p:nvSpPr>
          <p:cNvPr id="23" name="Google Shape;345;p49">
            <a:extLst>
              <a:ext uri="{FF2B5EF4-FFF2-40B4-BE49-F238E27FC236}">
                <a16:creationId xmlns:a16="http://schemas.microsoft.com/office/drawing/2014/main" id="{9892FAD9-47A1-F54C-AADE-603C6DE57A77}"/>
              </a:ext>
            </a:extLst>
          </p:cNvPr>
          <p:cNvSpPr/>
          <p:nvPr/>
        </p:nvSpPr>
        <p:spPr>
          <a:xfrm rot="5400000">
            <a:off x="1512832" y="3010595"/>
            <a:ext cx="2001410" cy="1795550"/>
          </a:xfrm>
          <a:prstGeom prst="flowChartPreparation">
            <a:avLst/>
          </a:prstGeom>
          <a:gradFill>
            <a:gsLst>
              <a:gs pos="0">
                <a:srgbClr val="FFFFFF">
                  <a:alpha val="0"/>
                </a:srgbClr>
              </a:gs>
              <a:gs pos="100000">
                <a:srgbClr val="FFFFFF">
                  <a:alpha val="39215"/>
                </a:srgbClr>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5;p49">
            <a:extLst>
              <a:ext uri="{FF2B5EF4-FFF2-40B4-BE49-F238E27FC236}">
                <a16:creationId xmlns:a16="http://schemas.microsoft.com/office/drawing/2014/main" id="{1BE7E2E6-D348-6249-9B35-1F9C8DE960C8}"/>
              </a:ext>
            </a:extLst>
          </p:cNvPr>
          <p:cNvSpPr/>
          <p:nvPr/>
        </p:nvSpPr>
        <p:spPr>
          <a:xfrm rot="5400000">
            <a:off x="5615573" y="2997136"/>
            <a:ext cx="2001410" cy="1795550"/>
          </a:xfrm>
          <a:prstGeom prst="flowChartPreparation">
            <a:avLst/>
          </a:prstGeom>
          <a:gradFill>
            <a:gsLst>
              <a:gs pos="0">
                <a:srgbClr val="FFFFFF">
                  <a:alpha val="0"/>
                </a:srgbClr>
              </a:gs>
              <a:gs pos="100000">
                <a:srgbClr val="FFFFFF">
                  <a:alpha val="39215"/>
                </a:srgbClr>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3;p49">
            <a:extLst>
              <a:ext uri="{FF2B5EF4-FFF2-40B4-BE49-F238E27FC236}">
                <a16:creationId xmlns:a16="http://schemas.microsoft.com/office/drawing/2014/main" id="{8FAE935B-0582-7946-9966-E734C8DC03C5}"/>
              </a:ext>
            </a:extLst>
          </p:cNvPr>
          <p:cNvSpPr txBox="1">
            <a:spLocks/>
          </p:cNvSpPr>
          <p:nvPr/>
        </p:nvSpPr>
        <p:spPr>
          <a:xfrm>
            <a:off x="1727841" y="3606011"/>
            <a:ext cx="15702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1pPr>
            <a:lvl2pPr marR="0" lvl="1"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2pPr>
            <a:lvl3pPr marR="0" lvl="2"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3pPr>
            <a:lvl4pPr marR="0" lvl="3"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4pPr>
            <a:lvl5pPr marR="0" lvl="4"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5pPr>
            <a:lvl6pPr marR="0" lvl="5"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6pPr>
            <a:lvl7pPr marR="0" lvl="6"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7pPr>
            <a:lvl8pPr marR="0" lvl="7"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8pPr>
            <a:lvl9pPr marR="0" lvl="8"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9pPr>
          </a:lstStyle>
          <a:p>
            <a:r>
              <a:rPr lang="en-US" dirty="0"/>
              <a:t>S3</a:t>
            </a:r>
          </a:p>
        </p:txBody>
      </p:sp>
      <p:sp>
        <p:nvSpPr>
          <p:cNvPr id="26" name="Google Shape;354;p49">
            <a:extLst>
              <a:ext uri="{FF2B5EF4-FFF2-40B4-BE49-F238E27FC236}">
                <a16:creationId xmlns:a16="http://schemas.microsoft.com/office/drawing/2014/main" id="{BBB2AEF3-8452-2545-8F08-A8FCF4E0A742}"/>
              </a:ext>
            </a:extLst>
          </p:cNvPr>
          <p:cNvSpPr txBox="1">
            <a:spLocks/>
          </p:cNvSpPr>
          <p:nvPr/>
        </p:nvSpPr>
        <p:spPr>
          <a:xfrm>
            <a:off x="1775880" y="4063200"/>
            <a:ext cx="1570200" cy="36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1pPr>
            <a:lvl2pPr marL="914400" marR="0" lvl="1"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2pPr>
            <a:lvl3pPr marL="1371600" marR="0" lvl="2"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3pPr>
            <a:lvl4pPr marL="1828800" marR="0" lvl="3"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4pPr>
            <a:lvl5pPr marL="2286000" marR="0" lvl="4"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5pPr>
            <a:lvl6pPr marL="2743200" marR="0" lvl="5"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6pPr>
            <a:lvl7pPr marL="3200400" marR="0" lvl="6"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7pPr>
            <a:lvl8pPr marL="3657600" marR="0" lvl="7"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8pPr>
            <a:lvl9pPr marL="4114800" marR="0" lvl="8"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9pPr>
          </a:lstStyle>
          <a:p>
            <a:pPr marL="0" indent="0"/>
            <a:r>
              <a:rPr lang="en-US" dirty="0"/>
              <a:t>Storage</a:t>
            </a:r>
          </a:p>
        </p:txBody>
      </p:sp>
      <p:sp>
        <p:nvSpPr>
          <p:cNvPr id="27" name="Google Shape;354;p49">
            <a:extLst>
              <a:ext uri="{FF2B5EF4-FFF2-40B4-BE49-F238E27FC236}">
                <a16:creationId xmlns:a16="http://schemas.microsoft.com/office/drawing/2014/main" id="{B78E88AB-8498-3046-BC86-5773F51A4FA2}"/>
              </a:ext>
            </a:extLst>
          </p:cNvPr>
          <p:cNvSpPr txBox="1">
            <a:spLocks/>
          </p:cNvSpPr>
          <p:nvPr/>
        </p:nvSpPr>
        <p:spPr>
          <a:xfrm>
            <a:off x="5831178" y="4061500"/>
            <a:ext cx="1570200" cy="36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1pPr>
            <a:lvl2pPr marL="914400" marR="0" lvl="1"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2pPr>
            <a:lvl3pPr marL="1371600" marR="0" lvl="2"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3pPr>
            <a:lvl4pPr marL="1828800" marR="0" lvl="3"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4pPr>
            <a:lvl5pPr marL="2286000" marR="0" lvl="4"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5pPr>
            <a:lvl6pPr marL="2743200" marR="0" lvl="5"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6pPr>
            <a:lvl7pPr marL="3200400" marR="0" lvl="6"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7pPr>
            <a:lvl8pPr marL="3657600" marR="0" lvl="7"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8pPr>
            <a:lvl9pPr marL="4114800" marR="0" lvl="8"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9pPr>
          </a:lstStyle>
          <a:p>
            <a:pPr marL="0" indent="0"/>
            <a:r>
              <a:rPr lang="en-US" dirty="0"/>
              <a:t>Infrastructure automation</a:t>
            </a:r>
          </a:p>
        </p:txBody>
      </p:sp>
      <p:sp>
        <p:nvSpPr>
          <p:cNvPr id="28" name="Google Shape;353;p49">
            <a:extLst>
              <a:ext uri="{FF2B5EF4-FFF2-40B4-BE49-F238E27FC236}">
                <a16:creationId xmlns:a16="http://schemas.microsoft.com/office/drawing/2014/main" id="{D2E4F584-05BE-0440-B524-A43CD12A2EBA}"/>
              </a:ext>
            </a:extLst>
          </p:cNvPr>
          <p:cNvSpPr txBox="1">
            <a:spLocks/>
          </p:cNvSpPr>
          <p:nvPr/>
        </p:nvSpPr>
        <p:spPr>
          <a:xfrm>
            <a:off x="5835259" y="3619470"/>
            <a:ext cx="15702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1pPr>
            <a:lvl2pPr marR="0" lvl="1"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2pPr>
            <a:lvl3pPr marR="0" lvl="2"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3pPr>
            <a:lvl4pPr marR="0" lvl="3"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4pPr>
            <a:lvl5pPr marR="0" lvl="4"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5pPr>
            <a:lvl6pPr marR="0" lvl="5"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6pPr>
            <a:lvl7pPr marR="0" lvl="6"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7pPr>
            <a:lvl8pPr marR="0" lvl="7"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8pPr>
            <a:lvl9pPr marR="0" lvl="8"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9pPr>
          </a:lstStyle>
          <a:p>
            <a:r>
              <a:rPr lang="en-US" dirty="0"/>
              <a:t>CloudFormation</a:t>
            </a:r>
          </a:p>
        </p:txBody>
      </p:sp>
      <p:pic>
        <p:nvPicPr>
          <p:cNvPr id="1032" name="Picture 8" descr="https://documents.lucid.app/documents/90797aa9-b349-4994-8c21-1a06821ec146/pages/0_0?a=975&amp;x=1232&amp;y=832&amp;w=176&amp;h=176&amp;store=1&amp;accept=image%2F*&amp;auth=LCA%2065abd969eb38f131219535d35df89e4f21b08a47-ts%3D1639166302">
            <a:extLst>
              <a:ext uri="{FF2B5EF4-FFF2-40B4-BE49-F238E27FC236}">
                <a16:creationId xmlns:a16="http://schemas.microsoft.com/office/drawing/2014/main" id="{170F8613-8372-C84A-8187-807A486EB4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87" t="16766" r="16580" b="15462"/>
          <a:stretch/>
        </p:blipFill>
        <p:spPr bwMode="auto">
          <a:xfrm>
            <a:off x="2221674" y="3194457"/>
            <a:ext cx="582534" cy="584596"/>
          </a:xfrm>
          <a:prstGeom prst="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pic>
        <p:nvPicPr>
          <p:cNvPr id="1036" name="Picture 12" descr="https://documents.lucid.app/documents/90797aa9-b349-4994-8c21-1a06821ec146/pages/0_0?a=978&amp;x=1274&amp;y=834&amp;w=132&amp;h=132&amp;store=1&amp;accept=image%2F*&amp;auth=LCA%20abb55d11008a96d96e678bc31ecd090395dc1e8d-ts%3D1639166302">
            <a:extLst>
              <a:ext uri="{FF2B5EF4-FFF2-40B4-BE49-F238E27FC236}">
                <a16:creationId xmlns:a16="http://schemas.microsoft.com/office/drawing/2014/main" id="{6DBB6BEE-B8AC-B44F-8A8A-8AA0A00841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38" t="5756" r="7071" b="5383"/>
          <a:stretch/>
        </p:blipFill>
        <p:spPr bwMode="auto">
          <a:xfrm>
            <a:off x="3254684" y="1420610"/>
            <a:ext cx="561046" cy="585216"/>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1038" name="Picture 14" descr="https://documents.lucid.app/documents/90797aa9-b349-4994-8c21-1a06821ec146/pages/0_0?a=981&amp;x=1212&amp;y=832&amp;w=176&amp;h=176&amp;store=1&amp;accept=image%2F*&amp;auth=LCA%2029221fc98feacf359dbafb835a475b377dd19e7a-ts%3D1639166302">
            <a:extLst>
              <a:ext uri="{FF2B5EF4-FFF2-40B4-BE49-F238E27FC236}">
                <a16:creationId xmlns:a16="http://schemas.microsoft.com/office/drawing/2014/main" id="{8E327378-9DD7-DE44-9670-F02E4CD135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83" t="16242" r="19489" b="16608"/>
          <a:stretch/>
        </p:blipFill>
        <p:spPr bwMode="auto">
          <a:xfrm>
            <a:off x="4295236" y="3212878"/>
            <a:ext cx="548418" cy="585216"/>
          </a:xfrm>
          <a:prstGeom prst="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pic>
        <p:nvPicPr>
          <p:cNvPr id="1040" name="Picture 16" descr="https://documents.lucid.app/documents/90797aa9-b349-4994-8c21-1a06821ec146/pages/0_0?a=985&amp;x=1212&amp;y=812&amp;w=176&amp;h=176&amp;store=1&amp;accept=image%2F*&amp;auth=LCA%2087206ddab1140e321246c569ffaae92b638f8ac3-ts%3D1639166302">
            <a:extLst>
              <a:ext uri="{FF2B5EF4-FFF2-40B4-BE49-F238E27FC236}">
                <a16:creationId xmlns:a16="http://schemas.microsoft.com/office/drawing/2014/main" id="{FAFBD88D-47B9-4F4E-9A64-9866F8AF3D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740" t="15949" r="16547" b="18198"/>
          <a:stretch/>
        </p:blipFill>
        <p:spPr bwMode="auto">
          <a:xfrm>
            <a:off x="5284392" y="1420610"/>
            <a:ext cx="601746" cy="585216"/>
          </a:xfrm>
          <a:prstGeom prst="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pic>
        <p:nvPicPr>
          <p:cNvPr id="1042" name="Picture 18" descr="https://documents.lucid.app/documents/90797aa9-b349-4994-8c21-1a06821ec146/pages/0_0?a=993&amp;x=1173&amp;y=772&amp;w=153&amp;h=176&amp;store=1&amp;accept=image%2F*&amp;auth=LCA%20bfc077c366fc9ec01d9eaa7df112b3720a6d676a-ts%3D1639166302">
            <a:extLst>
              <a:ext uri="{FF2B5EF4-FFF2-40B4-BE49-F238E27FC236}">
                <a16:creationId xmlns:a16="http://schemas.microsoft.com/office/drawing/2014/main" id="{640B2A1E-6D59-6E44-9539-163DEFE2BF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939" b="7308"/>
          <a:stretch/>
        </p:blipFill>
        <p:spPr bwMode="auto">
          <a:xfrm>
            <a:off x="6322429" y="3212878"/>
            <a:ext cx="587698" cy="585216"/>
          </a:xfrm>
          <a:prstGeom prst="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sp>
        <p:nvSpPr>
          <p:cNvPr id="39" name="Google Shape;347;p49">
            <a:extLst>
              <a:ext uri="{FF2B5EF4-FFF2-40B4-BE49-F238E27FC236}">
                <a16:creationId xmlns:a16="http://schemas.microsoft.com/office/drawing/2014/main" id="{B5763E24-B966-AB47-A6E7-28B67978CA53}"/>
              </a:ext>
            </a:extLst>
          </p:cNvPr>
          <p:cNvSpPr/>
          <p:nvPr/>
        </p:nvSpPr>
        <p:spPr>
          <a:xfrm rot="5400000">
            <a:off x="6646318" y="1219730"/>
            <a:ext cx="2001410" cy="1795550"/>
          </a:xfrm>
          <a:prstGeom prst="flowChartPreparation">
            <a:avLst/>
          </a:prstGeom>
          <a:gradFill>
            <a:gsLst>
              <a:gs pos="0">
                <a:srgbClr val="FFFFFF">
                  <a:alpha val="0"/>
                </a:srgbClr>
              </a:gs>
              <a:gs pos="100000">
                <a:srgbClr val="FFFFFF">
                  <a:alpha val="39215"/>
                </a:srgbClr>
              </a:gs>
            </a:gsLst>
            <a:path path="circle">
              <a:fillToRect l="50000" t="50000" r="50000" b="50000"/>
            </a:path>
            <a:tileRect/>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1;p49">
            <a:extLst>
              <a:ext uri="{FF2B5EF4-FFF2-40B4-BE49-F238E27FC236}">
                <a16:creationId xmlns:a16="http://schemas.microsoft.com/office/drawing/2014/main" id="{CE34B299-4243-844F-94F8-09D7A1E8020C}"/>
              </a:ext>
            </a:extLst>
          </p:cNvPr>
          <p:cNvSpPr txBox="1">
            <a:spLocks/>
          </p:cNvSpPr>
          <p:nvPr/>
        </p:nvSpPr>
        <p:spPr>
          <a:xfrm>
            <a:off x="6924282" y="1824210"/>
            <a:ext cx="15702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1pPr>
            <a:lvl2pPr marR="0" lvl="1"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2pPr>
            <a:lvl3pPr marR="0" lvl="2"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3pPr>
            <a:lvl4pPr marR="0" lvl="3"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4pPr>
            <a:lvl5pPr marR="0" lvl="4"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5pPr>
            <a:lvl6pPr marR="0" lvl="5"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6pPr>
            <a:lvl7pPr marR="0" lvl="6"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7pPr>
            <a:lvl8pPr marR="0" lvl="7"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8pPr>
            <a:lvl9pPr marR="0" lvl="8" algn="ctr" rtl="0">
              <a:lnSpc>
                <a:spcPct val="100000"/>
              </a:lnSpc>
              <a:spcBef>
                <a:spcPts val="0"/>
              </a:spcBef>
              <a:spcAft>
                <a:spcPts val="0"/>
              </a:spcAft>
              <a:buClr>
                <a:schemeClr val="dk2"/>
              </a:buClr>
              <a:buSzPts val="1800"/>
              <a:buFont typeface="Righteous"/>
              <a:buNone/>
              <a:defRPr sz="1800" b="0" i="0" u="none" strike="noStrike" cap="none">
                <a:solidFill>
                  <a:schemeClr val="dk2"/>
                </a:solidFill>
                <a:latin typeface="Righteous"/>
                <a:ea typeface="Righteous"/>
                <a:cs typeface="Righteous"/>
                <a:sym typeface="Righteous"/>
              </a:defRPr>
            </a:lvl9pPr>
          </a:lstStyle>
          <a:p>
            <a:r>
              <a:rPr lang="en-US" dirty="0"/>
              <a:t>IAM</a:t>
            </a:r>
          </a:p>
        </p:txBody>
      </p:sp>
      <p:sp>
        <p:nvSpPr>
          <p:cNvPr id="41" name="Google Shape;352;p49">
            <a:extLst>
              <a:ext uri="{FF2B5EF4-FFF2-40B4-BE49-F238E27FC236}">
                <a16:creationId xmlns:a16="http://schemas.microsoft.com/office/drawing/2014/main" id="{0548AB5E-3E35-674A-8BB3-27D867DCC9B9}"/>
              </a:ext>
            </a:extLst>
          </p:cNvPr>
          <p:cNvSpPr txBox="1">
            <a:spLocks/>
          </p:cNvSpPr>
          <p:nvPr/>
        </p:nvSpPr>
        <p:spPr>
          <a:xfrm>
            <a:off x="6914398" y="2272198"/>
            <a:ext cx="1570200" cy="36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1pPr>
            <a:lvl2pPr marL="914400" marR="0" lvl="1"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2pPr>
            <a:lvl3pPr marL="1371600" marR="0" lvl="2"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3pPr>
            <a:lvl4pPr marL="1828800" marR="0" lvl="3"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4pPr>
            <a:lvl5pPr marL="2286000" marR="0" lvl="4"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5pPr>
            <a:lvl6pPr marL="2743200" marR="0" lvl="5"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6pPr>
            <a:lvl7pPr marL="3200400" marR="0" lvl="6"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7pPr>
            <a:lvl8pPr marL="3657600" marR="0" lvl="7"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8pPr>
            <a:lvl9pPr marL="4114800" marR="0" lvl="8" indent="-317500" algn="ctr" rtl="0">
              <a:lnSpc>
                <a:spcPct val="100000"/>
              </a:lnSpc>
              <a:spcBef>
                <a:spcPts val="0"/>
              </a:spcBef>
              <a:spcAft>
                <a:spcPts val="0"/>
              </a:spcAft>
              <a:buClr>
                <a:schemeClr val="dk2"/>
              </a:buClr>
              <a:buSzPts val="1000"/>
              <a:buFont typeface="Roboto Condensed Light"/>
              <a:buNone/>
              <a:defRPr sz="1000" b="0" i="0" u="none" strike="noStrike" cap="none">
                <a:solidFill>
                  <a:schemeClr val="dk2"/>
                </a:solidFill>
                <a:latin typeface="Roboto Condensed Light"/>
                <a:ea typeface="Roboto Condensed Light"/>
                <a:cs typeface="Roboto Condensed Light"/>
                <a:sym typeface="Roboto Condensed Light"/>
              </a:defRPr>
            </a:lvl9pPr>
          </a:lstStyle>
          <a:p>
            <a:pPr marL="0" indent="0"/>
            <a:r>
              <a:rPr lang="en-US" dirty="0"/>
              <a:t>Access Management</a:t>
            </a:r>
          </a:p>
        </p:txBody>
      </p:sp>
      <p:sp>
        <p:nvSpPr>
          <p:cNvPr id="3" name="AutoShape 20" descr="https://documents.lucid.app/documents/90797aa9-b349-4994-8c21-1a06821ec146/pages/0_0?a=996&amp;x=1012&amp;y=893&amp;w=176&amp;h=176&amp;store=1&amp;accept=image%2F*&amp;auth=LCA%201902697d17a3235c851dc735eae4d8c31726f434-ts%3D1639166302">
            <a:extLst>
              <a:ext uri="{FF2B5EF4-FFF2-40B4-BE49-F238E27FC236}">
                <a16:creationId xmlns:a16="http://schemas.microsoft.com/office/drawing/2014/main" id="{FEB55F7E-B706-A345-B770-1A05941D8D25}"/>
              </a:ext>
            </a:extLst>
          </p:cNvPr>
          <p:cNvSpPr>
            <a:spLocks noChangeAspect="1" noChangeArrowheads="1"/>
          </p:cNvSpPr>
          <p:nvPr/>
        </p:nvSpPr>
        <p:spPr bwMode="auto">
          <a:xfrm>
            <a:off x="3733800" y="1733550"/>
            <a:ext cx="16764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https://documents.lucid.app/documents/90797aa9-b349-4994-8c21-1a06821ec146/pages/0_0?a=996&amp;x=1012&amp;y=893&amp;w=176&amp;h=176&amp;store=1&amp;accept=image%2F*&amp;auth=LCA%201902697d17a3235c851dc735eae4d8c31726f434-ts%3D1639166302">
            <a:extLst>
              <a:ext uri="{FF2B5EF4-FFF2-40B4-BE49-F238E27FC236}">
                <a16:creationId xmlns:a16="http://schemas.microsoft.com/office/drawing/2014/main" id="{4B4413A5-1076-194D-B077-891A33EDCA3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004" t="18081" r="15211" b="15564"/>
          <a:stretch/>
        </p:blipFill>
        <p:spPr bwMode="auto">
          <a:xfrm>
            <a:off x="7423062" y="1420610"/>
            <a:ext cx="606646" cy="585216"/>
          </a:xfrm>
          <a:prstGeom prst="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1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6"/>
          <p:cNvSpPr txBox="1">
            <a:spLocks noGrp="1"/>
          </p:cNvSpPr>
          <p:nvPr>
            <p:ph type="ctrTitle"/>
          </p:nvPr>
        </p:nvSpPr>
        <p:spPr>
          <a:xfrm flipH="1">
            <a:off x="749049" y="500825"/>
            <a:ext cx="2196801" cy="6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Install NeuroStack</a:t>
            </a:r>
            <a:endParaRPr dirty="0"/>
          </a:p>
        </p:txBody>
      </p:sp>
      <p:sp>
        <p:nvSpPr>
          <p:cNvPr id="504" name="Google Shape;504;p56"/>
          <p:cNvSpPr txBox="1"/>
          <p:nvPr/>
        </p:nvSpPr>
        <p:spPr>
          <a:xfrm>
            <a:off x="3538974" y="1112012"/>
            <a:ext cx="3781168" cy="2619728"/>
          </a:xfrm>
          <a:prstGeom prst="rect">
            <a:avLst/>
          </a:prstGeom>
          <a:noFill/>
          <a:ln>
            <a:noFill/>
          </a:ln>
        </p:spPr>
        <p:txBody>
          <a:bodyPr spcFirstLastPara="1" wrap="square" lIns="91425" tIns="91425" rIns="91425" bIns="91425" anchor="t" anchorCtr="0">
            <a:noAutofit/>
          </a:bodyPr>
          <a:lstStyle/>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Log into your AWS account</a:t>
            </a:r>
          </a:p>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Click </a:t>
            </a:r>
          </a:p>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Continue choosing “Next”</a:t>
            </a:r>
          </a:p>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Accept that IAM permissions will be created</a:t>
            </a:r>
          </a:p>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Create Stack</a:t>
            </a:r>
            <a:endParaRPr sz="1800" dirty="0">
              <a:solidFill>
                <a:schemeClr val="dk2"/>
              </a:solidFill>
              <a:latin typeface="Roboto Condensed Light"/>
              <a:ea typeface="Roboto Condensed Light"/>
              <a:cs typeface="Roboto Condensed Light"/>
              <a:sym typeface="Roboto Condensed Light"/>
            </a:endParaRPr>
          </a:p>
        </p:txBody>
      </p:sp>
      <p:pic>
        <p:nvPicPr>
          <p:cNvPr id="2" name="Picture 1">
            <a:hlinkClick r:id="rId3"/>
            <a:extLst>
              <a:ext uri="{FF2B5EF4-FFF2-40B4-BE49-F238E27FC236}">
                <a16:creationId xmlns:a16="http://schemas.microsoft.com/office/drawing/2014/main" id="{036092F6-0524-5D46-97B5-90ED5CB18CB6}"/>
              </a:ext>
            </a:extLst>
          </p:cNvPr>
          <p:cNvPicPr>
            <a:picLocks noChangeAspect="1"/>
          </p:cNvPicPr>
          <p:nvPr/>
        </p:nvPicPr>
        <p:blipFill>
          <a:blip r:embed="rId4"/>
          <a:stretch>
            <a:fillRect/>
          </a:stretch>
        </p:blipFill>
        <p:spPr>
          <a:xfrm>
            <a:off x="4433604" y="1787405"/>
            <a:ext cx="879803" cy="164963"/>
          </a:xfrm>
          <a:prstGeom prst="rect">
            <a:avLst/>
          </a:prstGeom>
        </p:spPr>
      </p:pic>
    </p:spTree>
    <p:extLst>
      <p:ext uri="{BB962C8B-B14F-4D97-AF65-F5344CB8AC3E}">
        <p14:creationId xmlns:p14="http://schemas.microsoft.com/office/powerpoint/2010/main" val="382275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B7AD-D7B7-8C4E-9B62-EE81C7CD8E0D}"/>
              </a:ext>
            </a:extLst>
          </p:cNvPr>
          <p:cNvSpPr>
            <a:spLocks noGrp="1"/>
          </p:cNvSpPr>
          <p:nvPr>
            <p:ph type="ctrTitle"/>
          </p:nvPr>
        </p:nvSpPr>
        <p:spPr>
          <a:xfrm flipH="1">
            <a:off x="3797101" y="2064163"/>
            <a:ext cx="2929765" cy="670500"/>
          </a:xfrm>
        </p:spPr>
        <p:txBody>
          <a:bodyPr/>
          <a:lstStyle/>
          <a:p>
            <a:r>
              <a:rPr lang="en-US" dirty="0"/>
              <a:t>How does </a:t>
            </a:r>
            <a:r>
              <a:rPr lang="en-US" dirty="0" err="1"/>
              <a:t>NeuroStack</a:t>
            </a:r>
            <a:r>
              <a:rPr lang="en-US" dirty="0"/>
              <a:t> work?</a:t>
            </a:r>
          </a:p>
        </p:txBody>
      </p:sp>
      <p:pic>
        <p:nvPicPr>
          <p:cNvPr id="4" name="Picture 3">
            <a:extLst>
              <a:ext uri="{FF2B5EF4-FFF2-40B4-BE49-F238E27FC236}">
                <a16:creationId xmlns:a16="http://schemas.microsoft.com/office/drawing/2014/main" id="{61A5C9BF-12D3-5F48-9B21-72904C17ECB1}"/>
              </a:ext>
            </a:extLst>
          </p:cNvPr>
          <p:cNvPicPr>
            <a:picLocks noChangeAspect="1"/>
          </p:cNvPicPr>
          <p:nvPr/>
        </p:nvPicPr>
        <p:blipFill rotWithShape="1">
          <a:blip r:embed="rId2"/>
          <a:srcRect l="12071" t="15986"/>
          <a:stretch/>
        </p:blipFill>
        <p:spPr>
          <a:xfrm>
            <a:off x="465385" y="241004"/>
            <a:ext cx="6261481" cy="4316818"/>
          </a:xfrm>
          <a:prstGeom prst="rect">
            <a:avLst/>
          </a:prstGeom>
        </p:spPr>
      </p:pic>
    </p:spTree>
    <p:extLst>
      <p:ext uri="{BB962C8B-B14F-4D97-AF65-F5344CB8AC3E}">
        <p14:creationId xmlns:p14="http://schemas.microsoft.com/office/powerpoint/2010/main" val="396384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6"/>
          <p:cNvSpPr txBox="1">
            <a:spLocks noGrp="1"/>
          </p:cNvSpPr>
          <p:nvPr>
            <p:ph type="ctrTitle"/>
          </p:nvPr>
        </p:nvSpPr>
        <p:spPr>
          <a:xfrm flipH="1">
            <a:off x="749049" y="500825"/>
            <a:ext cx="2196801" cy="670500"/>
          </a:xfrm>
          <a:prstGeom prst="rect">
            <a:avLst/>
          </a:prstGeom>
        </p:spPr>
        <p:txBody>
          <a:bodyPr spcFirstLastPara="1" wrap="square" lIns="91425" tIns="91425" rIns="91425" bIns="91425" anchor="t" anchorCtr="0">
            <a:noAutofit/>
          </a:bodyPr>
          <a:lstStyle/>
          <a:p>
            <a:r>
              <a:rPr lang="es" dirty="0"/>
              <a:t>02 - NeuroStack (AFNI)</a:t>
            </a:r>
            <a:br>
              <a:rPr lang="es" dirty="0"/>
            </a:br>
            <a:r>
              <a:rPr lang="en-US" sz="1400" dirty="0"/>
              <a:t>A simple example of converting file types</a:t>
            </a:r>
            <a:br>
              <a:rPr lang="en-US" dirty="0"/>
            </a:br>
            <a:endParaRPr dirty="0"/>
          </a:p>
        </p:txBody>
      </p:sp>
      <p:sp>
        <p:nvSpPr>
          <p:cNvPr id="504" name="Google Shape;504;p56"/>
          <p:cNvSpPr txBox="1"/>
          <p:nvPr/>
        </p:nvSpPr>
        <p:spPr>
          <a:xfrm>
            <a:off x="3415406" y="836075"/>
            <a:ext cx="3781168" cy="2619728"/>
          </a:xfrm>
          <a:prstGeom prst="rect">
            <a:avLst/>
          </a:prstGeom>
          <a:noFill/>
          <a:ln>
            <a:noFill/>
          </a:ln>
        </p:spPr>
        <p:txBody>
          <a:bodyPr spcFirstLastPara="1" wrap="square" lIns="91425" tIns="91425" rIns="91425" bIns="91425" anchor="t" anchorCtr="0">
            <a:noAutofit/>
          </a:bodyPr>
          <a:lstStyle/>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Add </a:t>
            </a:r>
            <a:r>
              <a:rPr lang="en-US" sz="1800" dirty="0" err="1">
                <a:solidFill>
                  <a:schemeClr val="dk2"/>
                </a:solidFill>
                <a:latin typeface="Roboto Condensed Light"/>
                <a:ea typeface="Roboto Condensed Light"/>
                <a:cs typeface="Roboto Condensed Light"/>
                <a:sym typeface="Roboto Condensed Light"/>
              </a:rPr>
              <a:t>neurostack_script.sh</a:t>
            </a:r>
            <a:r>
              <a:rPr lang="en-US" sz="1800" dirty="0">
                <a:solidFill>
                  <a:schemeClr val="dk2"/>
                </a:solidFill>
                <a:latin typeface="Roboto Condensed Light"/>
                <a:ea typeface="Roboto Condensed Light"/>
                <a:cs typeface="Roboto Condensed Light"/>
                <a:sym typeface="Roboto Condensed Light"/>
              </a:rPr>
              <a:t> to the </a:t>
            </a:r>
            <a:r>
              <a:rPr lang="en-US" sz="1800" dirty="0" err="1">
                <a:solidFill>
                  <a:schemeClr val="dk2"/>
                </a:solidFill>
                <a:latin typeface="Roboto Condensed Light"/>
                <a:ea typeface="Roboto Condensed Light"/>
                <a:cs typeface="Roboto Condensed Light"/>
                <a:sym typeface="Roboto Condensed Light"/>
              </a:rPr>
              <a:t>neurostack</a:t>
            </a:r>
            <a:r>
              <a:rPr lang="en-US" sz="1800" dirty="0">
                <a:solidFill>
                  <a:schemeClr val="dk2"/>
                </a:solidFill>
                <a:latin typeface="Roboto Condensed Light"/>
                <a:ea typeface="Roboto Condensed Light"/>
                <a:cs typeface="Roboto Condensed Light"/>
                <a:sym typeface="Roboto Condensed Light"/>
              </a:rPr>
              <a:t>-script S3 bucket</a:t>
            </a:r>
          </a:p>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Add </a:t>
            </a:r>
            <a:r>
              <a:rPr lang="en-US" sz="1800" dirty="0" err="1">
                <a:solidFill>
                  <a:schemeClr val="dk2"/>
                </a:solidFill>
                <a:latin typeface="Roboto Condensed Light"/>
                <a:ea typeface="Roboto Condensed Light"/>
                <a:cs typeface="Roboto Condensed Light"/>
                <a:sym typeface="Roboto Condensed Light"/>
              </a:rPr>
              <a:t>test.nii</a:t>
            </a:r>
            <a:r>
              <a:rPr lang="en-US" sz="1800" dirty="0">
                <a:solidFill>
                  <a:schemeClr val="dk2"/>
                </a:solidFill>
                <a:latin typeface="Roboto Condensed Light"/>
                <a:ea typeface="Roboto Condensed Light"/>
                <a:cs typeface="Roboto Condensed Light"/>
                <a:sym typeface="Roboto Condensed Light"/>
              </a:rPr>
              <a:t> to the </a:t>
            </a:r>
            <a:r>
              <a:rPr lang="en-US" sz="1800" dirty="0" err="1">
                <a:solidFill>
                  <a:schemeClr val="dk2"/>
                </a:solidFill>
                <a:latin typeface="Roboto Condensed Light"/>
                <a:ea typeface="Roboto Condensed Light"/>
                <a:cs typeface="Roboto Condensed Light"/>
                <a:sym typeface="Roboto Condensed Light"/>
              </a:rPr>
              <a:t>neurostack</a:t>
            </a:r>
            <a:r>
              <a:rPr lang="en-US" sz="1800" dirty="0">
                <a:solidFill>
                  <a:schemeClr val="dk2"/>
                </a:solidFill>
                <a:latin typeface="Roboto Condensed Light"/>
                <a:ea typeface="Roboto Condensed Light"/>
                <a:cs typeface="Roboto Condensed Light"/>
                <a:sym typeface="Roboto Condensed Light"/>
              </a:rPr>
              <a:t>-input S3 bucket</a:t>
            </a:r>
          </a:p>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(Optional) Watch your job process through Batch</a:t>
            </a:r>
          </a:p>
          <a:p>
            <a:pPr marL="228600" lvl="0" indent="-228600" rtl="0">
              <a:spcBef>
                <a:spcPts val="0"/>
              </a:spcBef>
              <a:spcAft>
                <a:spcPts val="2000"/>
              </a:spcAft>
              <a:buClr>
                <a:schemeClr val="bg2"/>
              </a:buClr>
              <a:buFont typeface="+mj-lt"/>
              <a:buAutoNum type="arabicPeriod"/>
            </a:pPr>
            <a:r>
              <a:rPr lang="en-US" sz="1800" dirty="0">
                <a:solidFill>
                  <a:schemeClr val="dk2"/>
                </a:solidFill>
                <a:latin typeface="Roboto Condensed Light"/>
                <a:ea typeface="Roboto Condensed Light"/>
                <a:cs typeface="Roboto Condensed Light"/>
                <a:sym typeface="Roboto Condensed Light"/>
              </a:rPr>
              <a:t>After several minutes, your processed data will be automatically uploaded to the </a:t>
            </a:r>
            <a:r>
              <a:rPr lang="en-US" sz="1800" dirty="0" err="1">
                <a:solidFill>
                  <a:schemeClr val="dk2"/>
                </a:solidFill>
                <a:latin typeface="Roboto Condensed Light"/>
                <a:ea typeface="Roboto Condensed Light"/>
                <a:cs typeface="Roboto Condensed Light"/>
                <a:sym typeface="Roboto Condensed Light"/>
              </a:rPr>
              <a:t>neurostack</a:t>
            </a:r>
            <a:r>
              <a:rPr lang="en-US" sz="1800" dirty="0">
                <a:solidFill>
                  <a:schemeClr val="dk2"/>
                </a:solidFill>
                <a:latin typeface="Roboto Condensed Light"/>
                <a:ea typeface="Roboto Condensed Light"/>
                <a:cs typeface="Roboto Condensed Light"/>
                <a:sym typeface="Roboto Condensed Light"/>
              </a:rPr>
              <a:t>-output S3 bucket</a:t>
            </a:r>
            <a:endParaRPr sz="1800" dirty="0">
              <a:solidFill>
                <a:schemeClr val="dk2"/>
              </a:solidFill>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276075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6"/>
          <p:cNvSpPr txBox="1">
            <a:spLocks noGrp="1"/>
          </p:cNvSpPr>
          <p:nvPr>
            <p:ph type="ctrTitle"/>
          </p:nvPr>
        </p:nvSpPr>
        <p:spPr>
          <a:xfrm flipH="1">
            <a:off x="749049" y="500825"/>
            <a:ext cx="2196801" cy="670500"/>
          </a:xfrm>
          <a:prstGeom prst="rect">
            <a:avLst/>
          </a:prstGeom>
        </p:spPr>
        <p:txBody>
          <a:bodyPr spcFirstLastPara="1" wrap="square" lIns="91425" tIns="91425" rIns="91425" bIns="91425" anchor="t" anchorCtr="0">
            <a:noAutofit/>
          </a:bodyPr>
          <a:lstStyle/>
          <a:p>
            <a:r>
              <a:rPr lang="es" dirty="0"/>
              <a:t>NITRC-CE Software</a:t>
            </a:r>
            <a:br>
              <a:rPr lang="es" dirty="0"/>
            </a:br>
            <a:br>
              <a:rPr lang="en-US" dirty="0"/>
            </a:br>
            <a:endParaRPr dirty="0"/>
          </a:p>
        </p:txBody>
      </p:sp>
      <p:sp>
        <p:nvSpPr>
          <p:cNvPr id="504" name="Google Shape;504;p56"/>
          <p:cNvSpPr txBox="1"/>
          <p:nvPr/>
        </p:nvSpPr>
        <p:spPr>
          <a:xfrm>
            <a:off x="2697757" y="849899"/>
            <a:ext cx="6028028" cy="3991107"/>
          </a:xfrm>
          <a:prstGeom prst="rect">
            <a:avLst/>
          </a:prstGeom>
          <a:noFill/>
          <a:ln>
            <a:noFill/>
          </a:ln>
        </p:spPr>
        <p:txBody>
          <a:bodyPr spcFirstLastPara="1" wrap="square" lIns="91425" tIns="91425" rIns="91425" bIns="91425" numCol="2" anchor="t" anchorCtr="0">
            <a:noAutofit/>
          </a:bodyPr>
          <a:lstStyle/>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FSL</a:t>
            </a: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SPM</a:t>
            </a: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AFNI</a:t>
            </a:r>
          </a:p>
          <a:p>
            <a:pPr lvl="0" indent="-285750" rtl="0">
              <a:spcBef>
                <a:spcPts val="0"/>
              </a:spcBef>
              <a:spcAft>
                <a:spcPts val="800"/>
              </a:spcAft>
              <a:buClr>
                <a:schemeClr val="bg2"/>
              </a:buClr>
              <a:buFont typeface="Arial" panose="020B0604020202020204" pitchFamily="34" charset="0"/>
              <a:buChar char="•"/>
            </a:pPr>
            <a:r>
              <a:rPr lang="en-US" dirty="0" err="1">
                <a:solidFill>
                  <a:schemeClr val="dk2"/>
                </a:solidFill>
                <a:latin typeface="Roboto Condensed Light"/>
                <a:ea typeface="Roboto Condensed Light"/>
                <a:cs typeface="Roboto Condensed Light"/>
                <a:sym typeface="Roboto Condensed Light"/>
              </a:rPr>
              <a:t>FreeSurfer</a:t>
            </a:r>
            <a:endParaRPr lang="en-US" dirty="0">
              <a:solidFill>
                <a:schemeClr val="dk2"/>
              </a:solidFill>
              <a:latin typeface="Roboto Condensed Light"/>
              <a:ea typeface="Roboto Condensed Light"/>
              <a:cs typeface="Roboto Condensed Light"/>
              <a:sym typeface="Roboto Condensed Light"/>
            </a:endParaRP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PLINK</a:t>
            </a: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3D Slicer</a:t>
            </a:r>
          </a:p>
          <a:p>
            <a:pPr lvl="0" indent="-285750" rtl="0">
              <a:spcBef>
                <a:spcPts val="0"/>
              </a:spcBef>
              <a:spcAft>
                <a:spcPts val="800"/>
              </a:spcAft>
              <a:buClr>
                <a:schemeClr val="bg2"/>
              </a:buClr>
              <a:buFont typeface="Arial" panose="020B0604020202020204" pitchFamily="34" charset="0"/>
              <a:buChar char="•"/>
            </a:pPr>
            <a:r>
              <a:rPr lang="en-US" dirty="0" err="1">
                <a:solidFill>
                  <a:schemeClr val="dk2"/>
                </a:solidFill>
                <a:latin typeface="Roboto Condensed Light"/>
                <a:ea typeface="Roboto Condensed Light"/>
                <a:cs typeface="Roboto Condensed Light"/>
                <a:sym typeface="Roboto Condensed Light"/>
              </a:rPr>
              <a:t>MRIcron</a:t>
            </a:r>
            <a:endParaRPr lang="en-US" dirty="0">
              <a:solidFill>
                <a:schemeClr val="dk2"/>
              </a:solidFill>
              <a:latin typeface="Roboto Condensed Light"/>
              <a:ea typeface="Roboto Condensed Light"/>
              <a:cs typeface="Roboto Condensed Light"/>
              <a:sym typeface="Roboto Condensed Light"/>
            </a:endParaRP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Connectome Viewer</a:t>
            </a: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DIPY Diffusion Imaging  Analysis</a:t>
            </a:r>
          </a:p>
          <a:p>
            <a:pPr lvl="0" indent="-285750" rtl="0">
              <a:spcBef>
                <a:spcPts val="0"/>
              </a:spcBef>
              <a:spcAft>
                <a:spcPts val="800"/>
              </a:spcAft>
              <a:buClr>
                <a:schemeClr val="bg2"/>
              </a:buClr>
              <a:buFont typeface="Arial" panose="020B0604020202020204" pitchFamily="34" charset="0"/>
              <a:buChar char="•"/>
            </a:pPr>
            <a:r>
              <a:rPr lang="en-US" dirty="0" err="1">
                <a:solidFill>
                  <a:schemeClr val="dk2"/>
                </a:solidFill>
                <a:latin typeface="Roboto Condensed Light"/>
                <a:ea typeface="Roboto Condensed Light"/>
                <a:cs typeface="Roboto Condensed Light"/>
                <a:sym typeface="Roboto Condensed Light"/>
              </a:rPr>
              <a:t>BrainSuite</a:t>
            </a:r>
            <a:endParaRPr lang="en-US" dirty="0">
              <a:solidFill>
                <a:schemeClr val="dk2"/>
              </a:solidFill>
              <a:latin typeface="Roboto Condensed Light"/>
              <a:ea typeface="Roboto Condensed Light"/>
              <a:cs typeface="Roboto Condensed Light"/>
              <a:sym typeface="Roboto Condensed Light"/>
            </a:endParaRPr>
          </a:p>
          <a:p>
            <a:pPr lvl="0" indent="-285750" rtl="0">
              <a:spcBef>
                <a:spcPts val="0"/>
              </a:spcBef>
              <a:spcAft>
                <a:spcPts val="800"/>
              </a:spcAft>
              <a:buClr>
                <a:schemeClr val="bg2"/>
              </a:buClr>
              <a:buFont typeface="Arial" panose="020B0604020202020204" pitchFamily="34" charset="0"/>
              <a:buChar char="•"/>
            </a:pPr>
            <a:r>
              <a:rPr lang="en-US" dirty="0" err="1">
                <a:solidFill>
                  <a:schemeClr val="dk2"/>
                </a:solidFill>
                <a:latin typeface="Roboto Condensed Light"/>
                <a:ea typeface="Roboto Condensed Light"/>
                <a:cs typeface="Roboto Condensed Light"/>
                <a:sym typeface="Roboto Condensed Light"/>
              </a:rPr>
              <a:t>DTIPrep</a:t>
            </a:r>
            <a:endParaRPr lang="en-US" dirty="0">
              <a:solidFill>
                <a:schemeClr val="dk2"/>
              </a:solidFill>
              <a:latin typeface="Roboto Condensed Light"/>
              <a:ea typeface="Roboto Condensed Light"/>
              <a:cs typeface="Roboto Condensed Light"/>
              <a:sym typeface="Roboto Condensed Light"/>
            </a:endParaRPr>
          </a:p>
          <a:p>
            <a:pPr lvl="0" indent="-285750" rtl="0">
              <a:spcBef>
                <a:spcPts val="0"/>
              </a:spcBef>
              <a:spcAft>
                <a:spcPts val="800"/>
              </a:spcAft>
              <a:buClr>
                <a:schemeClr val="bg2"/>
              </a:buClr>
              <a:buFont typeface="Arial" panose="020B0604020202020204" pitchFamily="34" charset="0"/>
              <a:buChar char="•"/>
            </a:pPr>
            <a:r>
              <a:rPr lang="en-US" dirty="0" err="1">
                <a:solidFill>
                  <a:schemeClr val="dk2"/>
                </a:solidFill>
                <a:latin typeface="Roboto Condensed Light"/>
                <a:ea typeface="Roboto Condensed Light"/>
                <a:cs typeface="Roboto Condensed Light"/>
                <a:sym typeface="Roboto Condensed Light"/>
              </a:rPr>
              <a:t>Scikit</a:t>
            </a:r>
            <a:r>
              <a:rPr lang="en-US" dirty="0">
                <a:solidFill>
                  <a:schemeClr val="dk2"/>
                </a:solidFill>
                <a:latin typeface="Roboto Condensed Light"/>
                <a:ea typeface="Roboto Condensed Light"/>
                <a:cs typeface="Roboto Condensed Light"/>
                <a:sym typeface="Roboto Condensed Light"/>
              </a:rPr>
              <a:t>-learn</a:t>
            </a: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C-PAC</a:t>
            </a:r>
          </a:p>
          <a:p>
            <a:pPr lvl="0" indent="-285750" rtl="0">
              <a:spcBef>
                <a:spcPts val="0"/>
              </a:spcBef>
              <a:spcAft>
                <a:spcPts val="800"/>
              </a:spcAft>
              <a:buClr>
                <a:schemeClr val="bg2"/>
              </a:buClr>
              <a:buFont typeface="Arial" panose="020B0604020202020204" pitchFamily="34" charset="0"/>
              <a:buChar char="•"/>
            </a:pPr>
            <a:r>
              <a:rPr lang="en-US" dirty="0" err="1">
                <a:solidFill>
                  <a:schemeClr val="dk2"/>
                </a:solidFill>
                <a:latin typeface="Roboto Condensed Light"/>
                <a:ea typeface="Roboto Condensed Light"/>
                <a:cs typeface="Roboto Condensed Light"/>
                <a:sym typeface="Roboto Condensed Light"/>
              </a:rPr>
              <a:t>MaCH</a:t>
            </a:r>
            <a:endParaRPr lang="en-US" dirty="0">
              <a:solidFill>
                <a:schemeClr val="dk2"/>
              </a:solidFill>
              <a:latin typeface="Roboto Condensed Light"/>
              <a:ea typeface="Roboto Condensed Light"/>
              <a:cs typeface="Roboto Condensed Light"/>
              <a:sym typeface="Roboto Condensed Light"/>
            </a:endParaRP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NEURON</a:t>
            </a:r>
          </a:p>
          <a:p>
            <a:pPr lvl="0" indent="-285750" rtl="0">
              <a:spcBef>
                <a:spcPts val="0"/>
              </a:spcBef>
              <a:spcAft>
                <a:spcPts val="800"/>
              </a:spcAft>
              <a:buClr>
                <a:schemeClr val="bg2"/>
              </a:buClr>
              <a:buFont typeface="Arial" panose="020B0604020202020204" pitchFamily="34" charset="0"/>
              <a:buChar char="•"/>
            </a:pPr>
            <a:r>
              <a:rPr lang="en-US" dirty="0" err="1">
                <a:solidFill>
                  <a:schemeClr val="dk2"/>
                </a:solidFill>
                <a:latin typeface="Roboto Condensed Light"/>
                <a:ea typeface="Roboto Condensed Light"/>
                <a:cs typeface="Roboto Condensed Light"/>
                <a:sym typeface="Roboto Condensed Light"/>
              </a:rPr>
              <a:t>Mrtrix</a:t>
            </a:r>
            <a:endParaRPr lang="en-US" dirty="0">
              <a:solidFill>
                <a:schemeClr val="dk2"/>
              </a:solidFill>
              <a:latin typeface="Roboto Condensed Light"/>
              <a:ea typeface="Roboto Condensed Light"/>
              <a:cs typeface="Roboto Condensed Light"/>
              <a:sym typeface="Roboto Condensed Light"/>
            </a:endParaRP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NIPY File IO</a:t>
            </a: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NIPY Structural and Functional</a:t>
            </a: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NIPY Pipeline and Interfaces</a:t>
            </a: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DWI/DTI Quality Control Tool</a:t>
            </a:r>
          </a:p>
          <a:p>
            <a:pPr lvl="0" indent="-285750" rtl="0">
              <a:spcBef>
                <a:spcPts val="0"/>
              </a:spcBef>
              <a:spcAft>
                <a:spcPts val="800"/>
              </a:spcAft>
              <a:buClr>
                <a:schemeClr val="bg2"/>
              </a:buClr>
              <a:buFont typeface="Arial" panose="020B0604020202020204" pitchFamily="34" charset="0"/>
              <a:buChar char="•"/>
            </a:pPr>
            <a:r>
              <a:rPr lang="en-US" dirty="0">
                <a:solidFill>
                  <a:schemeClr val="dk2"/>
                </a:solidFill>
                <a:latin typeface="Roboto Condensed Light"/>
                <a:ea typeface="Roboto Condensed Light"/>
                <a:cs typeface="Roboto Condensed Light"/>
                <a:sym typeface="Roboto Condensed Light"/>
              </a:rPr>
              <a:t>Solar Eclipse Imaging Genetics Tools</a:t>
            </a:r>
            <a:endParaRPr dirty="0">
              <a:solidFill>
                <a:schemeClr val="dk2"/>
              </a:solidFill>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2670608803"/>
      </p:ext>
    </p:extLst>
  </p:cSld>
  <p:clrMapOvr>
    <a:masterClrMapping/>
  </p:clrMapOvr>
</p:sld>
</file>

<file path=ppt/theme/theme1.xml><?xml version="1.0" encoding="utf-8"?>
<a:theme xmlns:a="http://schemas.openxmlformats.org/drawingml/2006/main" name="Tech Startup by Slidesgo">
  <a:themeElements>
    <a:clrScheme name="Simple Light">
      <a:dk1>
        <a:srgbClr val="FFD966"/>
      </a:dk1>
      <a:lt1>
        <a:srgbClr val="F1734E"/>
      </a:lt1>
      <a:dk2>
        <a:srgbClr val="FFFFFF"/>
      </a:dk2>
      <a:lt2>
        <a:srgbClr val="EFEFEF"/>
      </a:lt2>
      <a:accent1>
        <a:srgbClr val="D9D9D9"/>
      </a:accent1>
      <a:accent2>
        <a:srgbClr val="CCCCCC"/>
      </a:accent2>
      <a:accent3>
        <a:srgbClr val="FFEAAA"/>
      </a:accent3>
      <a:accent4>
        <a:srgbClr val="FFBC00"/>
      </a:accent4>
      <a:accent5>
        <a:srgbClr val="FFD966"/>
      </a:accent5>
      <a:accent6>
        <a:srgbClr val="F1734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483</Words>
  <Application>Microsoft Macintosh PowerPoint</Application>
  <PresentationFormat>On-screen Show (16:9)</PresentationFormat>
  <Paragraphs>99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Roboto Condensed Light</vt:lpstr>
      <vt:lpstr>Squada One</vt:lpstr>
      <vt:lpstr>Andale Mono</vt:lpstr>
      <vt:lpstr>Righteous</vt:lpstr>
      <vt:lpstr>Arial</vt:lpstr>
      <vt:lpstr>Tech Startup by Slidesgo</vt:lpstr>
      <vt:lpstr>NeuroStack</vt:lpstr>
      <vt:lpstr>Agenda</vt:lpstr>
      <vt:lpstr>01 – AWS Basics</vt:lpstr>
      <vt:lpstr>What is AWS?</vt:lpstr>
      <vt:lpstr>Relevant Services</vt:lpstr>
      <vt:lpstr>Install NeuroStack</vt:lpstr>
      <vt:lpstr>How does NeuroStack work?</vt:lpstr>
      <vt:lpstr>02 - NeuroStack (AFNI) A simple example of converting file types </vt:lpstr>
      <vt:lpstr>NITRC-CE Software  </vt:lpstr>
      <vt:lpstr>03 -NeuroStack (FreeSurfer) Using NeuroStack to process a subject in FreeSurfer  </vt:lpstr>
      <vt:lpstr>Clean Up Once everything is done </vt:lpstr>
      <vt:lpstr>THANKS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NeuroStack</dc:title>
  <cp:lastModifiedBy>Hailey Mulder</cp:lastModifiedBy>
  <cp:revision>31</cp:revision>
  <dcterms:modified xsi:type="dcterms:W3CDTF">2021-12-14T14:22:05Z</dcterms:modified>
</cp:coreProperties>
</file>