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4E58-F8F5-4960-8FC6-415B982A6136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723F-3149-4EAA-B09B-477E9C7852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parts of your account page in </a:t>
            </a:r>
            <a:r>
              <a:rPr lang="en-US" dirty="0" err="1" smtClean="0"/>
              <a:t>wikiLIMS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338137" y="1676400"/>
            <a:ext cx="8501063" cy="3886200"/>
            <a:chOff x="338137" y="1676400"/>
            <a:chExt cx="8501063" cy="38862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8137" y="1847850"/>
              <a:ext cx="8501063" cy="3714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ight Arrow 6"/>
            <p:cNvSpPr/>
            <p:nvPr/>
          </p:nvSpPr>
          <p:spPr>
            <a:xfrm>
              <a:off x="381000" y="1676400"/>
              <a:ext cx="4953000" cy="484632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US" dirty="0" smtClean="0"/>
                <a:t>Your </a:t>
              </a:r>
              <a:r>
                <a:rPr lang="en-US" dirty="0" err="1" smtClean="0"/>
                <a:t>netID</a:t>
              </a:r>
              <a:r>
                <a:rPr lang="en-US" dirty="0" smtClean="0"/>
                <a:t> is your account page bookmark.</a:t>
              </a:r>
            </a:p>
            <a:p>
              <a:pPr algn="ctr"/>
              <a:endParaRPr lang="en-US" dirty="0"/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2971800" y="2743200"/>
              <a:ext cx="5791200" cy="484632"/>
            </a:xfrm>
            <a:prstGeom prst="leftArrow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US" dirty="0" smtClean="0"/>
                <a:t>Click here to make a new sequencing request.</a:t>
              </a:r>
              <a:endParaRPr lang="en-US" dirty="0"/>
            </a:p>
          </p:txBody>
        </p:sp>
        <p:sp>
          <p:nvSpPr>
            <p:cNvPr id="12" name="Left Arrow 11"/>
            <p:cNvSpPr/>
            <p:nvPr/>
          </p:nvSpPr>
          <p:spPr>
            <a:xfrm>
              <a:off x="4191000" y="4315968"/>
              <a:ext cx="4572000" cy="484632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US" dirty="0" smtClean="0"/>
                <a:t>Add a filter to your samples to view a subset.</a:t>
              </a:r>
              <a:endParaRPr lang="en-US" dirty="0"/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3962400" y="4724400"/>
              <a:ext cx="4800600" cy="484632"/>
            </a:xfrm>
            <a:prstGeom prst="lef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US" dirty="0" err="1" smtClean="0"/>
                <a:t>Browsable</a:t>
              </a:r>
              <a:r>
                <a:rPr lang="en-US" dirty="0" smtClean="0"/>
                <a:t> tabs of workflow stages.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Key parts of your account page in wikiLIMS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parts of your account page in wikiLIMS</dc:title>
  <dc:creator>Sheila Umlauf</dc:creator>
  <cp:lastModifiedBy>Sheila Umlauf</cp:lastModifiedBy>
  <cp:revision>1</cp:revision>
  <dcterms:created xsi:type="dcterms:W3CDTF">2011-06-18T15:22:20Z</dcterms:created>
  <dcterms:modified xsi:type="dcterms:W3CDTF">2011-06-18T15:24:28Z</dcterms:modified>
</cp:coreProperties>
</file>