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8-ED6A-428F-9A1E-921644A5D224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D013-DBD9-476D-A66E-5257EC20B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8-ED6A-428F-9A1E-921644A5D224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D013-DBD9-476D-A66E-5257EC20B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8-ED6A-428F-9A1E-921644A5D224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D013-DBD9-476D-A66E-5257EC20B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8-ED6A-428F-9A1E-921644A5D224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D013-DBD9-476D-A66E-5257EC20B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8-ED6A-428F-9A1E-921644A5D224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D013-DBD9-476D-A66E-5257EC20B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8-ED6A-428F-9A1E-921644A5D224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D013-DBD9-476D-A66E-5257EC20B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8-ED6A-428F-9A1E-921644A5D224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D013-DBD9-476D-A66E-5257EC20B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8-ED6A-428F-9A1E-921644A5D224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D013-DBD9-476D-A66E-5257EC20B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8-ED6A-428F-9A1E-921644A5D224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D013-DBD9-476D-A66E-5257EC20B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8-ED6A-428F-9A1E-921644A5D224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D013-DBD9-476D-A66E-5257EC20B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D808-ED6A-428F-9A1E-921644A5D224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D013-DBD9-476D-A66E-5257EC20B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D808-ED6A-428F-9A1E-921644A5D224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ED013-DBD9-476D-A66E-5257EC20B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request an account in </a:t>
            </a:r>
            <a:r>
              <a:rPr lang="en-US" dirty="0" err="1" smtClean="0"/>
              <a:t>wikiLIMS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8153400" cy="639762"/>
          </a:xfrm>
        </p:spPr>
        <p:txBody>
          <a:bodyPr>
            <a:normAutofit fontScale="92500" lnSpcReduction="20000"/>
          </a:bodyPr>
          <a:lstStyle/>
          <a:p>
            <a:r>
              <a:rPr lang="en-US" b="0" dirty="0" smtClean="0"/>
              <a:t>1. Request an account at: 	http://wikilims.ycga.yale.edu/wiki/index.php/Main_Page</a:t>
            </a:r>
            <a:endParaRPr lang="en-US" b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95400" y="2209800"/>
            <a:ext cx="6831806" cy="418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685800" y="914400"/>
            <a:ext cx="8153400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Once you have received 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confirmation email (usually 24-48 hrs later), login with your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netid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login to </a:t>
            </a:r>
            <a:r>
              <a:rPr lang="en-US" dirty="0" err="1" smtClean="0"/>
              <a:t>wikiLIMS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72104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to request an account in wikiLIMS</vt:lpstr>
      <vt:lpstr>How to login to wikiLIMS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request an account in wikiLIMS</dc:title>
  <dc:creator>Sheila Umlauf</dc:creator>
  <cp:lastModifiedBy>Sheila Umlauf</cp:lastModifiedBy>
  <cp:revision>1</cp:revision>
  <dcterms:created xsi:type="dcterms:W3CDTF">2011-06-18T15:27:21Z</dcterms:created>
  <dcterms:modified xsi:type="dcterms:W3CDTF">2011-06-18T17:15:41Z</dcterms:modified>
</cp:coreProperties>
</file>