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60" r:id="rId2"/>
  </p:sldIdLst>
  <p:sldSz cx="40233600" cy="40233600"/>
  <p:notesSz cx="6858000" cy="9144000"/>
  <p:defaultTextStyle>
    <a:defPPr>
      <a:defRPr lang="en-US"/>
    </a:defPPr>
    <a:lvl1pPr marL="0" algn="l" defTabSz="3862426" rtl="0" eaLnBrk="1" latinLnBrk="0" hangingPunct="1">
      <a:defRPr sz="7603" kern="1200">
        <a:solidFill>
          <a:schemeClr val="tx1"/>
        </a:solidFill>
        <a:latin typeface="+mn-lt"/>
        <a:ea typeface="+mn-ea"/>
        <a:cs typeface="+mn-cs"/>
      </a:defRPr>
    </a:lvl1pPr>
    <a:lvl2pPr marL="1931213" algn="l" defTabSz="3862426" rtl="0" eaLnBrk="1" latinLnBrk="0" hangingPunct="1">
      <a:defRPr sz="7603" kern="1200">
        <a:solidFill>
          <a:schemeClr val="tx1"/>
        </a:solidFill>
        <a:latin typeface="+mn-lt"/>
        <a:ea typeface="+mn-ea"/>
        <a:cs typeface="+mn-cs"/>
      </a:defRPr>
    </a:lvl2pPr>
    <a:lvl3pPr marL="3862426" algn="l" defTabSz="3862426" rtl="0" eaLnBrk="1" latinLnBrk="0" hangingPunct="1">
      <a:defRPr sz="7603" kern="1200">
        <a:solidFill>
          <a:schemeClr val="tx1"/>
        </a:solidFill>
        <a:latin typeface="+mn-lt"/>
        <a:ea typeface="+mn-ea"/>
        <a:cs typeface="+mn-cs"/>
      </a:defRPr>
    </a:lvl3pPr>
    <a:lvl4pPr marL="5793638" algn="l" defTabSz="3862426" rtl="0" eaLnBrk="1" latinLnBrk="0" hangingPunct="1">
      <a:defRPr sz="7603" kern="1200">
        <a:solidFill>
          <a:schemeClr val="tx1"/>
        </a:solidFill>
        <a:latin typeface="+mn-lt"/>
        <a:ea typeface="+mn-ea"/>
        <a:cs typeface="+mn-cs"/>
      </a:defRPr>
    </a:lvl4pPr>
    <a:lvl5pPr marL="7724851" algn="l" defTabSz="3862426" rtl="0" eaLnBrk="1" latinLnBrk="0" hangingPunct="1">
      <a:defRPr sz="7603" kern="1200">
        <a:solidFill>
          <a:schemeClr val="tx1"/>
        </a:solidFill>
        <a:latin typeface="+mn-lt"/>
        <a:ea typeface="+mn-ea"/>
        <a:cs typeface="+mn-cs"/>
      </a:defRPr>
    </a:lvl5pPr>
    <a:lvl6pPr marL="9656064" algn="l" defTabSz="3862426" rtl="0" eaLnBrk="1" latinLnBrk="0" hangingPunct="1">
      <a:defRPr sz="7603" kern="1200">
        <a:solidFill>
          <a:schemeClr val="tx1"/>
        </a:solidFill>
        <a:latin typeface="+mn-lt"/>
        <a:ea typeface="+mn-ea"/>
        <a:cs typeface="+mn-cs"/>
      </a:defRPr>
    </a:lvl6pPr>
    <a:lvl7pPr marL="11587277" algn="l" defTabSz="3862426" rtl="0" eaLnBrk="1" latinLnBrk="0" hangingPunct="1">
      <a:defRPr sz="7603" kern="1200">
        <a:solidFill>
          <a:schemeClr val="tx1"/>
        </a:solidFill>
        <a:latin typeface="+mn-lt"/>
        <a:ea typeface="+mn-ea"/>
        <a:cs typeface="+mn-cs"/>
      </a:defRPr>
    </a:lvl7pPr>
    <a:lvl8pPr marL="13518490" algn="l" defTabSz="3862426" rtl="0" eaLnBrk="1" latinLnBrk="0" hangingPunct="1">
      <a:defRPr sz="7603" kern="1200">
        <a:solidFill>
          <a:schemeClr val="tx1"/>
        </a:solidFill>
        <a:latin typeface="+mn-lt"/>
        <a:ea typeface="+mn-ea"/>
        <a:cs typeface="+mn-cs"/>
      </a:defRPr>
    </a:lvl8pPr>
    <a:lvl9pPr marL="15449702" algn="l" defTabSz="3862426" rtl="0" eaLnBrk="1" latinLnBrk="0" hangingPunct="1">
      <a:defRPr sz="76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56B"/>
    <a:srgbClr val="63A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34"/>
    <p:restoredTop sz="94737"/>
  </p:normalViewPr>
  <p:slideViewPr>
    <p:cSldViewPr snapToGrid="0" snapToObjects="1" showGuides="1">
      <p:cViewPr varScale="1">
        <p:scale>
          <a:sx n="19" d="100"/>
          <a:sy n="19" d="100"/>
        </p:scale>
        <p:origin x="2744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80" d="100"/>
          <a:sy n="80" d="100"/>
        </p:scale>
        <p:origin x="2840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92C0B17-574C-5345-95B5-622A454A00F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7A580B-1CAC-0C41-AE4D-CE99244D38B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855157-59E9-E048-BDC3-DCFCCCACA1B4}" type="datetimeFigureOut">
              <a:rPr lang="en-US" smtClean="0"/>
              <a:t>4/29/20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C5A673-E0E1-D34C-81E8-776DFDEA9AC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7AF34A-90F0-174A-87D9-E556806BEE4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BD17C5-088A-9446-AC51-649BEF1E3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5567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F8AC2FD1-D76C-5E4B-B4B5-CD3D93356211}"/>
              </a:ext>
            </a:extLst>
          </p:cNvPr>
          <p:cNvSpPr/>
          <p:nvPr userDrawn="1"/>
        </p:nvSpPr>
        <p:spPr>
          <a:xfrm>
            <a:off x="-22279" y="0"/>
            <a:ext cx="40506758" cy="16687800"/>
          </a:xfrm>
          <a:prstGeom prst="rect">
            <a:avLst/>
          </a:prstGeom>
          <a:solidFill>
            <a:srgbClr val="0035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295400" y="914400"/>
            <a:ext cx="37871400" cy="13792200"/>
          </a:xfrm>
        </p:spPr>
        <p:txBody>
          <a:bodyPr anchor="ctr">
            <a:normAutofit/>
          </a:bodyPr>
          <a:lstStyle>
            <a:lvl1pPr algn="l">
              <a:defRPr sz="16600" b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Main finding in simple language, </a:t>
            </a:r>
            <a:br>
              <a:rPr lang="en-US" dirty="0"/>
            </a:br>
            <a:r>
              <a:rPr lang="en-US" dirty="0"/>
              <a:t>no more than 20 words.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D59A836-4039-AE4F-A5BD-5969A0C47C05}"/>
              </a:ext>
            </a:extLst>
          </p:cNvPr>
          <p:cNvSpPr txBox="1"/>
          <p:nvPr userDrawn="1"/>
        </p:nvSpPr>
        <p:spPr>
          <a:xfrm>
            <a:off x="3321504" y="39062560"/>
            <a:ext cx="79356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tx1"/>
                </a:solidFill>
                <a:latin typeface="Georgia" panose="02040502050405020303" pitchFamily="18" charset="0"/>
              </a:rPr>
              <a:t>SCHOOL OF MEDICINE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A176536-E8CD-464B-A4BC-D88E75C49F78}"/>
              </a:ext>
            </a:extLst>
          </p:cNvPr>
          <p:cNvSpPr txBox="1"/>
          <p:nvPr userDrawn="1"/>
        </p:nvSpPr>
        <p:spPr>
          <a:xfrm>
            <a:off x="1181100" y="38757761"/>
            <a:ext cx="29051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chemeClr val="tx1"/>
                </a:solidFill>
                <a:latin typeface="Georgia" panose="02040502050405020303" pitchFamily="18" charset="0"/>
              </a:rPr>
              <a:t>Yale</a:t>
            </a:r>
          </a:p>
        </p:txBody>
      </p:sp>
      <p:sp>
        <p:nvSpPr>
          <p:cNvPr id="39" name="Content Placeholder 37">
            <a:extLst>
              <a:ext uri="{FF2B5EF4-FFF2-40B4-BE49-F238E27FC236}">
                <a16:creationId xmlns:a16="http://schemas.microsoft.com/office/drawing/2014/main" id="{3C6C6DEE-B57F-F447-8491-8374CB7ED913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20982107" y="21753711"/>
            <a:ext cx="17992380" cy="11054485"/>
          </a:xfrm>
        </p:spPr>
        <p:txBody>
          <a:bodyPr>
            <a:normAutofit/>
          </a:bodyPr>
          <a:lstStyle>
            <a:lvl1pPr marL="0" indent="0">
              <a:buNone/>
              <a:defRPr sz="6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7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60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54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54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Add charts, visuals, graphics, supporting info, statistics here</a:t>
            </a:r>
          </a:p>
        </p:txBody>
      </p:sp>
      <p:sp>
        <p:nvSpPr>
          <p:cNvPr id="45" name="Text Placeholder 42">
            <a:extLst>
              <a:ext uri="{FF2B5EF4-FFF2-40B4-BE49-F238E27FC236}">
                <a16:creationId xmlns:a16="http://schemas.microsoft.com/office/drawing/2014/main" id="{49D9F112-7EE7-F946-9EF1-FEAC2B22AD4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81100" y="17272031"/>
            <a:ext cx="37985700" cy="1350906"/>
          </a:xfrm>
        </p:spPr>
        <p:txBody>
          <a:bodyPr>
            <a:noAutofit/>
          </a:bodyPr>
          <a:lstStyle>
            <a:lvl1pPr marL="0" indent="0">
              <a:buNone/>
              <a:defRPr sz="8000" b="1">
                <a:solidFill>
                  <a:srgbClr val="00356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Author Names</a:t>
            </a:r>
          </a:p>
        </p:txBody>
      </p:sp>
      <p:sp>
        <p:nvSpPr>
          <p:cNvPr id="46" name="Text Placeholder 42">
            <a:extLst>
              <a:ext uri="{FF2B5EF4-FFF2-40B4-BE49-F238E27FC236}">
                <a16:creationId xmlns:a16="http://schemas.microsoft.com/office/drawing/2014/main" id="{4A67E675-9B59-7340-9F6C-2202183A933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257300" y="21751477"/>
            <a:ext cx="17904279" cy="828762"/>
          </a:xfrm>
        </p:spPr>
        <p:txBody>
          <a:bodyPr>
            <a:noAutofit/>
          </a:bodyPr>
          <a:lstStyle>
            <a:lvl1pPr marL="0" indent="0">
              <a:buNone/>
              <a:defRPr sz="5400" b="1">
                <a:solidFill>
                  <a:srgbClr val="00356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51" name="Text Placeholder 47">
            <a:extLst>
              <a:ext uri="{FF2B5EF4-FFF2-40B4-BE49-F238E27FC236}">
                <a16:creationId xmlns:a16="http://schemas.microsoft.com/office/drawing/2014/main" id="{D723660A-9533-D243-B28C-1A111142B46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219200" y="19050000"/>
            <a:ext cx="37722630" cy="1398527"/>
          </a:xfrm>
        </p:spPr>
        <p:txBody>
          <a:bodyPr>
            <a:noAutofit/>
          </a:bodyPr>
          <a:lstStyle>
            <a:lvl1pPr marL="0" indent="0">
              <a:buNone/>
              <a:defRPr sz="4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2011680" indent="0">
              <a:buNone/>
              <a:defRPr sz="4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402336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6035040" indent="0">
              <a:buNone/>
              <a:defRPr sz="3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8046720" indent="0">
              <a:buNone/>
              <a:defRPr sz="3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Author affiliations/departments</a:t>
            </a:r>
          </a:p>
        </p:txBody>
      </p:sp>
      <p:sp>
        <p:nvSpPr>
          <p:cNvPr id="52" name="Text Placeholder 47">
            <a:extLst>
              <a:ext uri="{FF2B5EF4-FFF2-40B4-BE49-F238E27FC236}">
                <a16:creationId xmlns:a16="http://schemas.microsoft.com/office/drawing/2014/main" id="{8E4BBBF3-741F-AD4F-BEEE-E30E437280A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178379" y="22972739"/>
            <a:ext cx="17983200" cy="3476656"/>
          </a:xfrm>
        </p:spPr>
        <p:txBody>
          <a:bodyPr>
            <a:noAutofit/>
          </a:bodyPr>
          <a:lstStyle>
            <a:lvl1pPr marL="0" indent="0">
              <a:buNone/>
              <a:defRPr sz="4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2011680" indent="0">
              <a:buNone/>
              <a:defRPr sz="4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402336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6035040" indent="0">
              <a:buNone/>
              <a:defRPr sz="3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8046720" indent="0">
              <a:buNone/>
              <a:defRPr sz="3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Section text (no smaller than 24pt)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C8A9C0A8-1380-DA4B-9DAB-1A13534D75E9}"/>
              </a:ext>
            </a:extLst>
          </p:cNvPr>
          <p:cNvSpPr txBox="1"/>
          <p:nvPr userDrawn="1"/>
        </p:nvSpPr>
        <p:spPr>
          <a:xfrm>
            <a:off x="11257194" y="39062560"/>
            <a:ext cx="98883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i="1" dirty="0">
                <a:solidFill>
                  <a:schemeClr val="tx1"/>
                </a:solidFill>
                <a:latin typeface="Georgia" panose="02040502050405020303" pitchFamily="18" charset="0"/>
              </a:rPr>
              <a:t>Teaching and Learning Center</a:t>
            </a:r>
          </a:p>
        </p:txBody>
      </p:sp>
      <p:sp>
        <p:nvSpPr>
          <p:cNvPr id="24" name="Text Placeholder 42">
            <a:extLst>
              <a:ext uri="{FF2B5EF4-FFF2-40B4-BE49-F238E27FC236}">
                <a16:creationId xmlns:a16="http://schemas.microsoft.com/office/drawing/2014/main" id="{634F4309-C46A-A541-B316-E268207F309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235528" y="27101191"/>
            <a:ext cx="17904279" cy="828762"/>
          </a:xfrm>
        </p:spPr>
        <p:txBody>
          <a:bodyPr>
            <a:noAutofit/>
          </a:bodyPr>
          <a:lstStyle>
            <a:lvl1pPr marL="0" indent="0">
              <a:buNone/>
              <a:defRPr sz="5400" b="1">
                <a:solidFill>
                  <a:srgbClr val="00356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26" name="Text Placeholder 47">
            <a:extLst>
              <a:ext uri="{FF2B5EF4-FFF2-40B4-BE49-F238E27FC236}">
                <a16:creationId xmlns:a16="http://schemas.microsoft.com/office/drawing/2014/main" id="{D89B9CCC-ADDA-3D47-8D30-07AF06F1FBE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196067" y="28298910"/>
            <a:ext cx="17983200" cy="3857490"/>
          </a:xfrm>
        </p:spPr>
        <p:txBody>
          <a:bodyPr>
            <a:noAutofit/>
          </a:bodyPr>
          <a:lstStyle>
            <a:lvl1pPr marL="0" indent="0">
              <a:buNone/>
              <a:defRPr sz="4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2011680" indent="0">
              <a:buNone/>
              <a:defRPr sz="4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402336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6035040" indent="0">
              <a:buNone/>
              <a:defRPr sz="3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8046720" indent="0">
              <a:buNone/>
              <a:defRPr sz="3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Section text (no smaller than 24pt)</a:t>
            </a:r>
          </a:p>
        </p:txBody>
      </p:sp>
      <p:pic>
        <p:nvPicPr>
          <p:cNvPr id="29" name="Picture 35" descr="YSM_Shield_CMYK_tcm24-49080.eps">
            <a:extLst>
              <a:ext uri="{FF2B5EF4-FFF2-40B4-BE49-F238E27FC236}">
                <a16:creationId xmlns:a16="http://schemas.microsoft.com/office/drawing/2014/main" id="{028847F4-06F5-1D4C-B955-9976648760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89144" y="14133406"/>
            <a:ext cx="1652686" cy="2059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Text Placeholder 42">
            <a:extLst>
              <a:ext uri="{FF2B5EF4-FFF2-40B4-BE49-F238E27FC236}">
                <a16:creationId xmlns:a16="http://schemas.microsoft.com/office/drawing/2014/main" id="{D867EE35-7F44-C94C-B9C2-3E789FDD4A8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217840" y="32808196"/>
            <a:ext cx="17904279" cy="828762"/>
          </a:xfrm>
        </p:spPr>
        <p:txBody>
          <a:bodyPr>
            <a:noAutofit/>
          </a:bodyPr>
          <a:lstStyle>
            <a:lvl1pPr marL="0" indent="0">
              <a:buNone/>
              <a:defRPr sz="5400" b="1">
                <a:solidFill>
                  <a:srgbClr val="00356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32" name="Text Placeholder 47">
            <a:extLst>
              <a:ext uri="{FF2B5EF4-FFF2-40B4-BE49-F238E27FC236}">
                <a16:creationId xmlns:a16="http://schemas.microsoft.com/office/drawing/2014/main" id="{1C397370-61B8-F145-AE04-3CD511ABF281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178379" y="34005915"/>
            <a:ext cx="17983200" cy="3857490"/>
          </a:xfrm>
        </p:spPr>
        <p:txBody>
          <a:bodyPr>
            <a:noAutofit/>
          </a:bodyPr>
          <a:lstStyle>
            <a:lvl1pPr marL="0" indent="0">
              <a:buNone/>
              <a:defRPr sz="4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2011680" indent="0">
              <a:buNone/>
              <a:defRPr sz="4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4023360" indent="0">
              <a:buNone/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6035040" indent="0">
              <a:buNone/>
              <a:defRPr sz="3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8046720" indent="0">
              <a:buNone/>
              <a:defRPr sz="3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Section text (no smaller than 24pt)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E8BA2E-6CED-C84A-98E6-A83EAD9600FF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0981988" y="38015662"/>
            <a:ext cx="18184812" cy="1379738"/>
          </a:xfrm>
        </p:spPr>
        <p:txBody>
          <a:bodyPr>
            <a:noAutofit/>
          </a:bodyPr>
          <a:lstStyle>
            <a:lvl1pPr marL="0" indent="0">
              <a:buNone/>
              <a:defRPr sz="3200" b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2011680" indent="0">
              <a:buNone/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Add acknowledgments here</a:t>
            </a:r>
          </a:p>
        </p:txBody>
      </p:sp>
      <p:sp>
        <p:nvSpPr>
          <p:cNvPr id="33" name="Text Placeholder 4">
            <a:extLst>
              <a:ext uri="{FF2B5EF4-FFF2-40B4-BE49-F238E27FC236}">
                <a16:creationId xmlns:a16="http://schemas.microsoft.com/office/drawing/2014/main" id="{CEE64FE7-667D-AC42-A389-30B0B24F289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0981988" y="34559960"/>
            <a:ext cx="18184812" cy="2314783"/>
          </a:xfrm>
        </p:spPr>
        <p:txBody>
          <a:bodyPr>
            <a:noAutofit/>
          </a:bodyPr>
          <a:lstStyle>
            <a:lvl1pPr marL="0" indent="0">
              <a:buNone/>
              <a:defRPr sz="3200" b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2011680" indent="0">
              <a:buNone/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Add references here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FFB117D-1D44-C041-A82F-29FAEAA958DE}"/>
              </a:ext>
            </a:extLst>
          </p:cNvPr>
          <p:cNvSpPr txBox="1"/>
          <p:nvPr userDrawn="1"/>
        </p:nvSpPr>
        <p:spPr>
          <a:xfrm>
            <a:off x="20949331" y="37151416"/>
            <a:ext cx="18184812" cy="587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356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Acknowledgments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EAD1D25-3227-4947-A4EA-AA1A4E1AC763}"/>
              </a:ext>
            </a:extLst>
          </p:cNvPr>
          <p:cNvSpPr txBox="1"/>
          <p:nvPr userDrawn="1"/>
        </p:nvSpPr>
        <p:spPr>
          <a:xfrm>
            <a:off x="20885891" y="33636958"/>
            <a:ext cx="181848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356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45881921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24672" userDrawn="1">
          <p15:clr>
            <a:srgbClr val="FBAE40"/>
          </p15:clr>
        </p15:guide>
        <p15:guide id="3" orient="horz" pos="576" userDrawn="1">
          <p15:clr>
            <a:srgbClr val="FBAE40"/>
          </p15:clr>
        </p15:guide>
        <p15:guide id="4" pos="744" userDrawn="1">
          <p15:clr>
            <a:srgbClr val="FBAE40"/>
          </p15:clr>
        </p15:guide>
        <p15:guide id="5" orient="horz" userDrawn="1">
          <p15:clr>
            <a:srgbClr val="FBAE40"/>
          </p15:clr>
        </p15:guide>
        <p15:guide id="6" pos="12672" userDrawn="1">
          <p15:clr>
            <a:srgbClr val="FBAE40"/>
          </p15:clr>
        </p15:guide>
        <p15:guide id="7" orient="horz" pos="2505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6060" y="2142076"/>
            <a:ext cx="34701480" cy="7776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6060" y="10710333"/>
            <a:ext cx="34701480" cy="25527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6060" y="37290595"/>
            <a:ext cx="9052560" cy="21420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87E6B-AA67-AF4C-81ED-08003F2938C4}" type="datetimeFigureOut">
              <a:rPr lang="en-US" smtClean="0"/>
              <a:t>4/29/20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327380" y="37290595"/>
            <a:ext cx="13578840" cy="21420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414980" y="37290595"/>
            <a:ext cx="9052560" cy="21420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BCE60-12E2-6345-A2CB-4D7459A6A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666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4023360" rtl="0" eaLnBrk="1" latinLnBrk="0" hangingPunct="1">
        <a:lnSpc>
          <a:spcPct val="90000"/>
        </a:lnSpc>
        <a:spcBef>
          <a:spcPct val="0"/>
        </a:spcBef>
        <a:buNone/>
        <a:defRPr sz="193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05840" indent="-1005840" algn="l" defTabSz="4023360" rtl="0" eaLnBrk="1" latinLnBrk="0" hangingPunct="1">
        <a:lnSpc>
          <a:spcPct val="90000"/>
        </a:lnSpc>
        <a:spcBef>
          <a:spcPts val="4400"/>
        </a:spcBef>
        <a:buFont typeface="Arial" panose="020B0604020202020204" pitchFamily="34" charset="0"/>
        <a:buChar char="•"/>
        <a:defRPr sz="12320" kern="1200">
          <a:solidFill>
            <a:schemeClr val="tx1"/>
          </a:solidFill>
          <a:latin typeface="+mn-lt"/>
          <a:ea typeface="+mn-ea"/>
          <a:cs typeface="+mn-cs"/>
        </a:defRPr>
      </a:lvl1pPr>
      <a:lvl2pPr marL="301752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10560" kern="1200">
          <a:solidFill>
            <a:schemeClr val="tx1"/>
          </a:solidFill>
          <a:latin typeface="+mn-lt"/>
          <a:ea typeface="+mn-ea"/>
          <a:cs typeface="+mn-cs"/>
        </a:defRPr>
      </a:lvl2pPr>
      <a:lvl3pPr marL="502920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704088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4pPr>
      <a:lvl5pPr marL="905256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5pPr>
      <a:lvl6pPr marL="1106424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6pPr>
      <a:lvl7pPr marL="1307592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7pPr>
      <a:lvl8pPr marL="1508760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8pPr>
      <a:lvl9pPr marL="17099280" indent="-1005840" algn="l" defTabSz="4023360" rtl="0" eaLnBrk="1" latinLnBrk="0" hangingPunct="1">
        <a:lnSpc>
          <a:spcPct val="90000"/>
        </a:lnSpc>
        <a:spcBef>
          <a:spcPts val="2200"/>
        </a:spcBef>
        <a:buFont typeface="Arial" panose="020B0604020202020204" pitchFamily="34" charset="0"/>
        <a:buChar char="•"/>
        <a:defRPr sz="79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1pPr>
      <a:lvl2pPr marL="201168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3pPr>
      <a:lvl4pPr marL="603504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4pPr>
      <a:lvl5pPr marL="804672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6pPr>
      <a:lvl7pPr marL="1207008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7pPr>
      <a:lvl8pPr marL="1408176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8pPr>
      <a:lvl9pPr marL="16093440" algn="l" defTabSz="4023360" rtl="0" eaLnBrk="1" latinLnBrk="0" hangingPunct="1">
        <a:defRPr sz="7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37F76-8038-C64F-8A67-ECCE029431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F87AF4-D9DC-0641-882F-7627669EED58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6A3B78-6E20-2040-8761-5E1E285FFCD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F83522-36A2-DA4F-8BB7-71F49B73FBD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F72952D-024B-3045-9DBE-00E4F930CBF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84DA2A3-01E9-484D-A008-55FE1C45FAE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DCA69DA-A725-704B-92AF-2DA0B813907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74A1D5B-62E3-6242-89E4-42162BA626E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F074278-75A7-A246-9E78-7F0A8CE25547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EB5FEF1-29D4-1A4A-9C6D-32D674231D37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1DCEC7C8-5916-4F41-AD4C-D37A4FA36E0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95D311A-245F-DA43-88B6-4E850CAB53CE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34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Georgia</vt:lpstr>
      <vt:lpstr>Verdana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Brennan-Wydra, Emma</cp:lastModifiedBy>
  <cp:revision>14</cp:revision>
  <dcterms:created xsi:type="dcterms:W3CDTF">2019-12-17T18:44:19Z</dcterms:created>
  <dcterms:modified xsi:type="dcterms:W3CDTF">2020-04-29T20:12:38Z</dcterms:modified>
</cp:coreProperties>
</file>