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9" r:id="rId2"/>
  </p:sldIdLst>
  <p:sldSz cx="40233600" cy="40233600"/>
  <p:notesSz cx="6858000" cy="9144000"/>
  <p:defaultTextStyle>
    <a:defPPr>
      <a:defRPr lang="en-US"/>
    </a:defPPr>
    <a:lvl1pPr marL="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1pPr>
    <a:lvl2pPr marL="1931213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2pPr>
    <a:lvl3pPr marL="3862426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3pPr>
    <a:lvl4pPr marL="5793638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4pPr>
    <a:lvl5pPr marL="7724851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5pPr>
    <a:lvl6pPr marL="9656064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6pPr>
    <a:lvl7pPr marL="11587277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7pPr>
    <a:lvl8pPr marL="1351849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8pPr>
    <a:lvl9pPr marL="15449702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2672" userDrawn="1">
          <p15:clr>
            <a:srgbClr val="A4A3A4"/>
          </p15:clr>
        </p15:guide>
        <p15:guide id="3" orient="horz" pos="12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6B"/>
    <a:srgbClr val="63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4737"/>
  </p:normalViewPr>
  <p:slideViewPr>
    <p:cSldViewPr snapToObjects="1" showGuides="1">
      <p:cViewPr>
        <p:scale>
          <a:sx n="45" d="100"/>
          <a:sy n="45" d="100"/>
        </p:scale>
        <p:origin x="16" y="144"/>
      </p:cViewPr>
      <p:guideLst>
        <p:guide pos="12672"/>
        <p:guide orient="horz" pos="126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80" d="100"/>
          <a:sy n="80" d="100"/>
        </p:scale>
        <p:origin x="284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2C0B17-574C-5345-95B5-622A454A0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A580B-1CAC-0C41-AE4D-CE99244D38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55157-59E9-E048-BDC3-DCFCCCACA1B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5A673-E0E1-D34C-81E8-776DFDEA9A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AF34A-90F0-174A-87D9-E556806BE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17C5-088A-9446-AC51-649BEF1E3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5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8AC2FD1-D76C-5E4B-B4B5-CD3D93356211}"/>
              </a:ext>
            </a:extLst>
          </p:cNvPr>
          <p:cNvSpPr/>
          <p:nvPr userDrawn="1"/>
        </p:nvSpPr>
        <p:spPr>
          <a:xfrm>
            <a:off x="20231100" y="8395660"/>
            <a:ext cx="20002500" cy="30048199"/>
          </a:xfrm>
          <a:prstGeom prst="rect">
            <a:avLst/>
          </a:prstGeom>
          <a:solidFill>
            <a:srgbClr val="0035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DB34C1-98D5-B642-828B-29F0D4C43A13}"/>
              </a:ext>
            </a:extLst>
          </p:cNvPr>
          <p:cNvSpPr/>
          <p:nvPr userDrawn="1"/>
        </p:nvSpPr>
        <p:spPr>
          <a:xfrm>
            <a:off x="9525" y="38414325"/>
            <a:ext cx="40347900" cy="1828800"/>
          </a:xfrm>
          <a:prstGeom prst="rect">
            <a:avLst/>
          </a:prstGeom>
          <a:solidFill>
            <a:srgbClr val="0035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914400"/>
            <a:ext cx="18935700" cy="6438900"/>
          </a:xfrm>
        </p:spPr>
        <p:txBody>
          <a:bodyPr anchor="ctr">
            <a:normAutofit/>
          </a:bodyPr>
          <a:lstStyle>
            <a:lvl1pPr algn="l">
              <a:defRPr sz="9600" b="0">
                <a:solidFill>
                  <a:srgbClr val="00356B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Poster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0" y="964356"/>
            <a:ext cx="12496800" cy="3810844"/>
          </a:xfrm>
        </p:spPr>
        <p:txBody>
          <a:bodyPr anchor="ctr">
            <a:normAutofit/>
          </a:bodyPr>
          <a:lstStyle>
            <a:lvl1pPr marL="0" indent="0" algn="l">
              <a:buNone/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 dirty="0"/>
              <a:t>Authors</a:t>
            </a:r>
          </a:p>
        </p:txBody>
      </p:sp>
      <p:pic>
        <p:nvPicPr>
          <p:cNvPr id="7" name="Picture 35" descr="YSM_Shield_CMYK_tcm24-49080.eps">
            <a:extLst>
              <a:ext uri="{FF2B5EF4-FFF2-40B4-BE49-F238E27FC236}">
                <a16:creationId xmlns:a16="http://schemas.microsoft.com/office/drawing/2014/main" id="{7438234F-8187-8B44-930B-75BFE6D932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2213" y="2457207"/>
            <a:ext cx="2913959" cy="363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59A836-4039-AE4F-A5BD-5969A0C47C05}"/>
              </a:ext>
            </a:extLst>
          </p:cNvPr>
          <p:cNvSpPr txBox="1"/>
          <p:nvPr userDrawn="1"/>
        </p:nvSpPr>
        <p:spPr>
          <a:xfrm>
            <a:off x="3369129" y="39062560"/>
            <a:ext cx="7935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Georgia" panose="02040502050405020303" pitchFamily="18" charset="0"/>
              </a:rPr>
              <a:t>SCHOOL OF MEDICINE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176536-E8CD-464B-A4BC-D88E75C49F78}"/>
              </a:ext>
            </a:extLst>
          </p:cNvPr>
          <p:cNvSpPr txBox="1"/>
          <p:nvPr userDrawn="1"/>
        </p:nvSpPr>
        <p:spPr>
          <a:xfrm>
            <a:off x="1181100" y="38757761"/>
            <a:ext cx="240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Georgia" panose="02040502050405020303" pitchFamily="18" charset="0"/>
              </a:rPr>
              <a:t>Yale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A0EF07E-B482-4645-A535-E8153794CD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860000" y="5080000"/>
            <a:ext cx="12446000" cy="2235200"/>
          </a:xfrm>
        </p:spPr>
        <p:txBody>
          <a:bodyPr anchor="ctr">
            <a:noAutofit/>
          </a:bodyPr>
          <a:lstStyle>
            <a:lvl1pPr marL="0" indent="0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6600"/>
            </a:lvl2pPr>
            <a:lvl3pPr marL="4023360" indent="0">
              <a:buNone/>
              <a:defRPr sz="5400"/>
            </a:lvl3pPr>
            <a:lvl4pPr marL="6035040" indent="0">
              <a:buNone/>
              <a:defRPr sz="4800"/>
            </a:lvl4pPr>
            <a:lvl5pPr marL="8046720" indent="0">
              <a:buNone/>
              <a:defRPr sz="4800"/>
            </a:lvl5pPr>
          </a:lstStyle>
          <a:p>
            <a:pPr lvl="0"/>
            <a:r>
              <a:rPr lang="en-US" dirty="0"/>
              <a:t>Departments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D56E5E-C4A1-9646-8B71-8BC8151A97D9}"/>
              </a:ext>
            </a:extLst>
          </p:cNvPr>
          <p:cNvCxnSpPr>
            <a:cxnSpLocks/>
          </p:cNvCxnSpPr>
          <p:nvPr userDrawn="1"/>
        </p:nvCxnSpPr>
        <p:spPr>
          <a:xfrm>
            <a:off x="1181100" y="8458200"/>
            <a:ext cx="17983200" cy="0"/>
          </a:xfrm>
          <a:prstGeom prst="line">
            <a:avLst/>
          </a:prstGeom>
          <a:ln w="12700">
            <a:solidFill>
              <a:schemeClr val="bg1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AD0CFC-F57C-A94B-B05E-28599D315AB8}"/>
              </a:ext>
            </a:extLst>
          </p:cNvPr>
          <p:cNvSpPr txBox="1"/>
          <p:nvPr userDrawn="1"/>
        </p:nvSpPr>
        <p:spPr>
          <a:xfrm>
            <a:off x="19723100" y="10114002"/>
            <a:ext cx="1214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b="0" dirty="0">
              <a:solidFill>
                <a:schemeClr val="bg1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1D0133EF-774C-F742-A427-0CA85E2D963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1043792" y="9248166"/>
            <a:ext cx="17992380" cy="9766404"/>
          </a:xfrm>
        </p:spPr>
        <p:txBody>
          <a:bodyPr>
            <a:normAutofit/>
          </a:bodyPr>
          <a:lstStyle>
            <a:lvl1pPr marL="0" indent="0">
              <a:buNone/>
              <a:defRPr sz="8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charts, visuals, graphics, statistics here</a:t>
            </a:r>
          </a:p>
        </p:txBody>
      </p:sp>
      <p:sp>
        <p:nvSpPr>
          <p:cNvPr id="39" name="Content Placeholder 37">
            <a:extLst>
              <a:ext uri="{FF2B5EF4-FFF2-40B4-BE49-F238E27FC236}">
                <a16:creationId xmlns:a16="http://schemas.microsoft.com/office/drawing/2014/main" id="{3C6C6DEE-B57F-F447-8491-8374CB7ED9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1043792" y="19562333"/>
            <a:ext cx="17992380" cy="9625897"/>
          </a:xfrm>
        </p:spPr>
        <p:txBody>
          <a:bodyPr>
            <a:normAutofit/>
          </a:bodyPr>
          <a:lstStyle>
            <a:lvl1pPr marL="0" indent="0">
              <a:buNone/>
              <a:defRPr sz="8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charts, visuals, graphics, statistics here</a:t>
            </a:r>
          </a:p>
        </p:txBody>
      </p:sp>
      <p:sp>
        <p:nvSpPr>
          <p:cNvPr id="41" name="Content Placeholder 37">
            <a:extLst>
              <a:ext uri="{FF2B5EF4-FFF2-40B4-BE49-F238E27FC236}">
                <a16:creationId xmlns:a16="http://schemas.microsoft.com/office/drawing/2014/main" id="{EDD47143-8D2A-9B48-95CB-3B031672F9B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149020" y="29860323"/>
            <a:ext cx="17887152" cy="8506377"/>
          </a:xfrm>
        </p:spPr>
        <p:txBody>
          <a:bodyPr>
            <a:normAutofit/>
          </a:bodyPr>
          <a:lstStyle>
            <a:lvl1pPr marL="0" indent="0">
              <a:buNone/>
              <a:defRPr sz="8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charts, visuals, graphics, statistics here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73EB5F7-C8B5-3B49-B3DD-DA2F2A36E3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100" y="8839200"/>
            <a:ext cx="17983200" cy="1154554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00356B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E84AC16B-88A1-D542-9FF2-900EA1B2A9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19200" y="15801438"/>
            <a:ext cx="17983200" cy="1112932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00356B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5" name="Text Placeholder 42">
            <a:extLst>
              <a:ext uri="{FF2B5EF4-FFF2-40B4-BE49-F238E27FC236}">
                <a16:creationId xmlns:a16="http://schemas.microsoft.com/office/drawing/2014/main" id="{49D9F112-7EE7-F946-9EF1-FEAC2B22AD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19200" y="22021800"/>
            <a:ext cx="18021300" cy="1038866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00356B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4A67E675-9B59-7340-9F6C-2202183A93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49136" y="27813000"/>
            <a:ext cx="18021300" cy="893710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00356B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2DEA5F2-2FD2-9F4B-A8CC-61E68EBDE0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81100" y="10294394"/>
            <a:ext cx="17983200" cy="4963345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69B7DCD6-369A-AA4D-B1EB-B31DD4C7797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19200" y="17215010"/>
            <a:ext cx="17983200" cy="4300807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1" name="Text Placeholder 47">
            <a:extLst>
              <a:ext uri="{FF2B5EF4-FFF2-40B4-BE49-F238E27FC236}">
                <a16:creationId xmlns:a16="http://schemas.microsoft.com/office/drawing/2014/main" id="{D723660A-9533-D243-B28C-1A111142B46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57300" y="23370678"/>
            <a:ext cx="17983200" cy="3878271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2" name="Text Placeholder 47">
            <a:extLst>
              <a:ext uri="{FF2B5EF4-FFF2-40B4-BE49-F238E27FC236}">
                <a16:creationId xmlns:a16="http://schemas.microsoft.com/office/drawing/2014/main" id="{8E4BBBF3-741F-AD4F-BEEE-E30E437280A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19200" y="29011509"/>
            <a:ext cx="18051236" cy="4348171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8A9C0A8-1380-DA4B-9DAB-1A13534D75E9}"/>
              </a:ext>
            </a:extLst>
          </p:cNvPr>
          <p:cNvSpPr txBox="1"/>
          <p:nvPr userDrawn="1"/>
        </p:nvSpPr>
        <p:spPr>
          <a:xfrm>
            <a:off x="11304820" y="39062560"/>
            <a:ext cx="10107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bg1"/>
                </a:solidFill>
                <a:latin typeface="Georgia" panose="02040502050405020303" pitchFamily="18" charset="0"/>
              </a:rPr>
              <a:t>Teaching and Learning Center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E39ED4-E64A-7843-9C7C-59C3BE6819C2}"/>
              </a:ext>
            </a:extLst>
          </p:cNvPr>
          <p:cNvSpPr txBox="1"/>
          <p:nvPr userDrawn="1"/>
        </p:nvSpPr>
        <p:spPr>
          <a:xfrm>
            <a:off x="1170214" y="33861873"/>
            <a:ext cx="1790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>
                <a:solidFill>
                  <a:srgbClr val="00356B"/>
                </a:solidFill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E8B7D70-3073-B44C-922D-D1C090481EC4}"/>
              </a:ext>
            </a:extLst>
          </p:cNvPr>
          <p:cNvSpPr txBox="1"/>
          <p:nvPr userDrawn="1"/>
        </p:nvSpPr>
        <p:spPr>
          <a:xfrm>
            <a:off x="1126672" y="36215797"/>
            <a:ext cx="1790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>
                <a:solidFill>
                  <a:srgbClr val="00356B"/>
                </a:solidFill>
                <a:latin typeface="Georgia" panose="02040502050405020303" pitchFamily="18" charset="0"/>
              </a:rPr>
              <a:t>Acknowledgments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CCB9F1-1FF4-C845-AE36-514D747D506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23168" y="34611232"/>
            <a:ext cx="18013363" cy="1289050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2011680" indent="0">
              <a:buNone/>
              <a:defRPr sz="2400"/>
            </a:lvl2pPr>
            <a:lvl3pPr marL="4023360" indent="0">
              <a:buNone/>
              <a:defRPr sz="2400"/>
            </a:lvl3pPr>
            <a:lvl4pPr marL="6035040" indent="0">
              <a:buNone/>
              <a:defRPr sz="2400"/>
            </a:lvl4pPr>
            <a:lvl5pPr marL="8046720" indent="0">
              <a:buNone/>
              <a:defRPr sz="2400"/>
            </a:lvl5pPr>
          </a:lstStyle>
          <a:p>
            <a:pPr lvl="0"/>
            <a:r>
              <a:rPr lang="en-US" dirty="0"/>
              <a:t>Add references here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C88505E-A95D-E841-AEE4-E07B4B3C3C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49136" y="36963350"/>
            <a:ext cx="18013363" cy="1289050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2011680" indent="0">
              <a:buNone/>
              <a:defRPr sz="2400"/>
            </a:lvl2pPr>
            <a:lvl3pPr marL="4023360" indent="0">
              <a:buNone/>
              <a:defRPr sz="2400"/>
            </a:lvl3pPr>
            <a:lvl4pPr marL="6035040" indent="0">
              <a:buNone/>
              <a:defRPr sz="2400"/>
            </a:lvl4pPr>
            <a:lvl5pPr marL="8046720" indent="0">
              <a:buNone/>
              <a:defRPr sz="2400"/>
            </a:lvl5pPr>
          </a:lstStyle>
          <a:p>
            <a:pPr lvl="0"/>
            <a:r>
              <a:rPr lang="en-US" dirty="0"/>
              <a:t>Add acknowledgments here</a:t>
            </a:r>
          </a:p>
        </p:txBody>
      </p:sp>
    </p:spTree>
    <p:extLst>
      <p:ext uri="{BB962C8B-B14F-4D97-AF65-F5344CB8AC3E}">
        <p14:creationId xmlns:p14="http://schemas.microsoft.com/office/powerpoint/2010/main" val="4588192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4672" userDrawn="1">
          <p15:clr>
            <a:srgbClr val="FBAE40"/>
          </p15:clr>
        </p15:guide>
        <p15:guide id="2" orient="horz" pos="4632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pos="744" userDrawn="1">
          <p15:clr>
            <a:srgbClr val="FBAE40"/>
          </p15:clr>
        </p15:guide>
        <p15:guide id="5" orient="horz" pos="6720" userDrawn="1">
          <p15:clr>
            <a:srgbClr val="FBAE40"/>
          </p15:clr>
        </p15:guide>
        <p15:guide id="6" pos="12072" userDrawn="1">
          <p15:clr>
            <a:srgbClr val="FBAE40"/>
          </p15:clr>
        </p15:guide>
        <p15:guide id="7" orient="horz" pos="2505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2142076"/>
            <a:ext cx="3470148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10710333"/>
            <a:ext cx="3470148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7290595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7290595"/>
            <a:ext cx="135788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7290595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7DCB-19A5-294E-A4CA-3E0A67798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C26E5-32C7-A948-BD4B-24398E1363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BB0CE-13F2-314A-A2D3-AE5F4EE0A7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014221-C9EC-6347-93AC-E9C4C1DDB4A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CE691-47DE-0449-B956-94E8554C249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3E1229-050C-8C4C-BE0A-65E150849D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1907D-DE1C-D049-9102-0C8908B657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B656356-A3FC-7847-A0A1-F283E117FB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4DE850-3B8B-8D4A-A96E-7678335B6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27FA1FD-C345-9744-96C5-46AB229E48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08F0E74-7720-9742-B89E-5B88B1809F1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FA94760-2D3B-254B-B71D-61E27F4979D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5C8F15E-3736-704E-968E-9D305EFBDC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97D8A02-05CA-8648-ACF3-5BD740E144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3550CB0-4D51-CE47-8DB1-BE5EB933D1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49BC141-2F17-BC43-8E4F-68BF1163102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2019-12-17T18:44:19Z</dcterms:created>
  <dcterms:modified xsi:type="dcterms:W3CDTF">2020-04-29T20:00:42Z</dcterms:modified>
</cp:coreProperties>
</file>